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1" r:id="rId5"/>
    <p:sldId id="262" r:id="rId6"/>
    <p:sldId id="263" r:id="rId7"/>
    <p:sldId id="257" r:id="rId8"/>
    <p:sldId id="264" r:id="rId9"/>
    <p:sldId id="265" r:id="rId10"/>
    <p:sldId id="266" r:id="rId11"/>
    <p:sldId id="267" r:id="rId12"/>
    <p:sldId id="260" r:id="rId13"/>
    <p:sldId id="268" r:id="rId14"/>
    <p:sldId id="269" r:id="rId15"/>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227"/>
    <a:srgbClr val="151D45"/>
    <a:srgbClr val="1B2454"/>
    <a:srgbClr val="5750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95" d="100"/>
          <a:sy n="95" d="100"/>
        </p:scale>
        <p:origin x="16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BOURG Mathieu (SNCF / DGA NUMERIQUE / e.SNCF Sol.574 TERRITOIRE)" userId="5f4ee258-87e5-4ed2-adc2-c8e6a1780f01" providerId="ADAL" clId="{085845C1-31C1-40DD-9EA9-96B160C69EAC}"/>
    <pc:docChg chg="undo custSel addSld delSld modSld">
      <pc:chgData name="RIBOURG Mathieu (SNCF / DGA NUMERIQUE / e.SNCF Sol.574 TERRITOIRE)" userId="5f4ee258-87e5-4ed2-adc2-c8e6a1780f01" providerId="ADAL" clId="{085845C1-31C1-40DD-9EA9-96B160C69EAC}" dt="2026-03-03T21:48:57.814" v="3177" actId="20577"/>
      <pc:docMkLst>
        <pc:docMk/>
      </pc:docMkLst>
      <pc:sldChg chg="addSp delSp modSp mod">
        <pc:chgData name="RIBOURG Mathieu (SNCF / DGA NUMERIQUE / e.SNCF Sol.574 TERRITOIRE)" userId="5f4ee258-87e5-4ed2-adc2-c8e6a1780f01" providerId="ADAL" clId="{085845C1-31C1-40DD-9EA9-96B160C69EAC}" dt="2026-03-03T21:25:57.332" v="2841" actId="6549"/>
        <pc:sldMkLst>
          <pc:docMk/>
          <pc:sldMk cId="681606244" sldId="256"/>
        </pc:sldMkLst>
        <pc:spChg chg="mod ord">
          <ac:chgData name="RIBOURG Mathieu (SNCF / DGA NUMERIQUE / e.SNCF Sol.574 TERRITOIRE)" userId="5f4ee258-87e5-4ed2-adc2-c8e6a1780f01" providerId="ADAL" clId="{085845C1-31C1-40DD-9EA9-96B160C69EAC}" dt="2026-02-19T20:45:38.044" v="369" actId="167"/>
          <ac:spMkLst>
            <pc:docMk/>
            <pc:sldMk cId="681606244" sldId="256"/>
            <ac:spMk id="5" creationId="{44E69BAF-613C-DF3E-23D7-42483374A352}"/>
          </ac:spMkLst>
        </pc:spChg>
        <pc:spChg chg="mod">
          <ac:chgData name="RIBOURG Mathieu (SNCF / DGA NUMERIQUE / e.SNCF Sol.574 TERRITOIRE)" userId="5f4ee258-87e5-4ed2-adc2-c8e6a1780f01" providerId="ADAL" clId="{085845C1-31C1-40DD-9EA9-96B160C69EAC}" dt="2026-02-19T20:40:17.746" v="251" actId="207"/>
          <ac:spMkLst>
            <pc:docMk/>
            <pc:sldMk cId="681606244" sldId="256"/>
            <ac:spMk id="6" creationId="{A54A457C-79AA-358E-8AC7-AB32EC4B2BE4}"/>
          </ac:spMkLst>
        </pc:spChg>
        <pc:spChg chg="mod ord">
          <ac:chgData name="RIBOURG Mathieu (SNCF / DGA NUMERIQUE / e.SNCF Sol.574 TERRITOIRE)" userId="5f4ee258-87e5-4ed2-adc2-c8e6a1780f01" providerId="ADAL" clId="{085845C1-31C1-40DD-9EA9-96B160C69EAC}" dt="2026-02-20T13:14:34.885" v="1083" actId="167"/>
          <ac:spMkLst>
            <pc:docMk/>
            <pc:sldMk cId="681606244" sldId="256"/>
            <ac:spMk id="7" creationId="{F2522332-0E4A-E66B-4A6D-0E8E71306203}"/>
          </ac:spMkLst>
        </pc:spChg>
        <pc:spChg chg="add mod">
          <ac:chgData name="RIBOURG Mathieu (SNCF / DGA NUMERIQUE / e.SNCF Sol.574 TERRITOIRE)" userId="5f4ee258-87e5-4ed2-adc2-c8e6a1780f01" providerId="ADAL" clId="{085845C1-31C1-40DD-9EA9-96B160C69EAC}" dt="2026-03-02T13:06:54.434" v="2157" actId="20577"/>
          <ac:spMkLst>
            <pc:docMk/>
            <pc:sldMk cId="681606244" sldId="256"/>
            <ac:spMk id="8" creationId="{38E6FE1C-AB27-CAAD-173D-86EEA5004D27}"/>
          </ac:spMkLst>
        </pc:spChg>
        <pc:spChg chg="add mod">
          <ac:chgData name="RIBOURG Mathieu (SNCF / DGA NUMERIQUE / e.SNCF Sol.574 TERRITOIRE)" userId="5f4ee258-87e5-4ed2-adc2-c8e6a1780f01" providerId="ADAL" clId="{085845C1-31C1-40DD-9EA9-96B160C69EAC}" dt="2026-03-03T20:42:32.199" v="2238"/>
          <ac:spMkLst>
            <pc:docMk/>
            <pc:sldMk cId="681606244" sldId="256"/>
            <ac:spMk id="17" creationId="{4C40ED29-13D3-A072-9949-38254FE54AB7}"/>
          </ac:spMkLst>
        </pc:spChg>
        <pc:spChg chg="mod">
          <ac:chgData name="RIBOURG Mathieu (SNCF / DGA NUMERIQUE / e.SNCF Sol.574 TERRITOIRE)" userId="5f4ee258-87e5-4ed2-adc2-c8e6a1780f01" providerId="ADAL" clId="{085845C1-31C1-40DD-9EA9-96B160C69EAC}" dt="2026-02-19T20:32:58.600" v="216" actId="20577"/>
          <ac:spMkLst>
            <pc:docMk/>
            <pc:sldMk cId="681606244" sldId="256"/>
            <ac:spMk id="19" creationId="{FE92C173-2884-B648-984F-1E0223EDB0B8}"/>
          </ac:spMkLst>
        </pc:spChg>
        <pc:spChg chg="add mod">
          <ac:chgData name="RIBOURG Mathieu (SNCF / DGA NUMERIQUE / e.SNCF Sol.574 TERRITOIRE)" userId="5f4ee258-87e5-4ed2-adc2-c8e6a1780f01" providerId="ADAL" clId="{085845C1-31C1-40DD-9EA9-96B160C69EAC}" dt="2026-03-03T20:47:19.440" v="2320"/>
          <ac:spMkLst>
            <pc:docMk/>
            <pc:sldMk cId="681606244" sldId="256"/>
            <ac:spMk id="20" creationId="{2B4A9220-457C-F4B0-FF83-88B1707D9E28}"/>
          </ac:spMkLst>
        </pc:spChg>
        <pc:spChg chg="add del mod ord">
          <ac:chgData name="RIBOURG Mathieu (SNCF / DGA NUMERIQUE / e.SNCF Sol.574 TERRITOIRE)" userId="5f4ee258-87e5-4ed2-adc2-c8e6a1780f01" providerId="ADAL" clId="{085845C1-31C1-40DD-9EA9-96B160C69EAC}" dt="2026-03-03T20:36:41.043" v="2179" actId="478"/>
          <ac:spMkLst>
            <pc:docMk/>
            <pc:sldMk cId="681606244" sldId="256"/>
            <ac:spMk id="21" creationId="{1D6483B9-0B6D-6B03-E205-25CD405B3E27}"/>
          </ac:spMkLst>
        </pc:spChg>
        <pc:spChg chg="add mod">
          <ac:chgData name="RIBOURG Mathieu (SNCF / DGA NUMERIQUE / e.SNCF Sol.574 TERRITOIRE)" userId="5f4ee258-87e5-4ed2-adc2-c8e6a1780f01" providerId="ADAL" clId="{085845C1-31C1-40DD-9EA9-96B160C69EAC}" dt="2026-03-03T21:25:57.332" v="2841" actId="6549"/>
          <ac:spMkLst>
            <pc:docMk/>
            <pc:sldMk cId="681606244" sldId="256"/>
            <ac:spMk id="22" creationId="{62C8BDD3-DCD0-2F4B-6087-202F73CFCF8C}"/>
          </ac:spMkLst>
        </pc:spChg>
        <pc:spChg chg="add del mod">
          <ac:chgData name="RIBOURG Mathieu (SNCF / DGA NUMERIQUE / e.SNCF Sol.574 TERRITOIRE)" userId="5f4ee258-87e5-4ed2-adc2-c8e6a1780f01" providerId="ADAL" clId="{085845C1-31C1-40DD-9EA9-96B160C69EAC}" dt="2026-03-02T13:07:06.160" v="2159" actId="478"/>
          <ac:spMkLst>
            <pc:docMk/>
            <pc:sldMk cId="681606244" sldId="256"/>
            <ac:spMk id="26" creationId="{40995F20-ECA4-5C99-0B08-2F224E5208DF}"/>
          </ac:spMkLst>
        </pc:spChg>
        <pc:spChg chg="add del mod">
          <ac:chgData name="RIBOURG Mathieu (SNCF / DGA NUMERIQUE / e.SNCF Sol.574 TERRITOIRE)" userId="5f4ee258-87e5-4ed2-adc2-c8e6a1780f01" providerId="ADAL" clId="{085845C1-31C1-40DD-9EA9-96B160C69EAC}" dt="2026-03-02T13:07:06.160" v="2159" actId="478"/>
          <ac:spMkLst>
            <pc:docMk/>
            <pc:sldMk cId="681606244" sldId="256"/>
            <ac:spMk id="27" creationId="{885CFC8F-6F77-9D8C-8982-52DD82E69208}"/>
          </ac:spMkLst>
        </pc:spChg>
        <pc:spChg chg="add mod ord">
          <ac:chgData name="RIBOURG Mathieu (SNCF / DGA NUMERIQUE / e.SNCF Sol.574 TERRITOIRE)" userId="5f4ee258-87e5-4ed2-adc2-c8e6a1780f01" providerId="ADAL" clId="{085845C1-31C1-40DD-9EA9-96B160C69EAC}" dt="2026-02-20T13:15:19.141" v="1092" actId="14100"/>
          <ac:spMkLst>
            <pc:docMk/>
            <pc:sldMk cId="681606244" sldId="256"/>
            <ac:spMk id="28" creationId="{B24A5715-A84B-8D77-78FF-B7038898AAF9}"/>
          </ac:spMkLst>
        </pc:spChg>
        <pc:spChg chg="add mod">
          <ac:chgData name="RIBOURG Mathieu (SNCF / DGA NUMERIQUE / e.SNCF Sol.574 TERRITOIRE)" userId="5f4ee258-87e5-4ed2-adc2-c8e6a1780f01" providerId="ADAL" clId="{085845C1-31C1-40DD-9EA9-96B160C69EAC}" dt="2026-02-19T20:56:45.067" v="565" actId="20577"/>
          <ac:spMkLst>
            <pc:docMk/>
            <pc:sldMk cId="681606244" sldId="256"/>
            <ac:spMk id="34" creationId="{A3ADE1C3-635A-27B4-A81A-4A00F4855907}"/>
          </ac:spMkLst>
        </pc:spChg>
        <pc:spChg chg="add mod">
          <ac:chgData name="RIBOURG Mathieu (SNCF / DGA NUMERIQUE / e.SNCF Sol.574 TERRITOIRE)" userId="5f4ee258-87e5-4ed2-adc2-c8e6a1780f01" providerId="ADAL" clId="{085845C1-31C1-40DD-9EA9-96B160C69EAC}" dt="2026-03-03T20:46:40.251" v="2319" actId="6549"/>
          <ac:spMkLst>
            <pc:docMk/>
            <pc:sldMk cId="681606244" sldId="256"/>
            <ac:spMk id="35" creationId="{524A9372-3404-35BE-98E0-DDAB184BE564}"/>
          </ac:spMkLst>
        </pc:spChg>
        <pc:spChg chg="add del mod">
          <ac:chgData name="RIBOURG Mathieu (SNCF / DGA NUMERIQUE / e.SNCF Sol.574 TERRITOIRE)" userId="5f4ee258-87e5-4ed2-adc2-c8e6a1780f01" providerId="ADAL" clId="{085845C1-31C1-40DD-9EA9-96B160C69EAC}" dt="2026-03-02T13:07:06.160" v="2159" actId="478"/>
          <ac:spMkLst>
            <pc:docMk/>
            <pc:sldMk cId="681606244" sldId="256"/>
            <ac:spMk id="39" creationId="{482E6424-E2A2-A139-946A-7825306F4988}"/>
          </ac:spMkLst>
        </pc:spChg>
        <pc:spChg chg="add del mod">
          <ac:chgData name="RIBOURG Mathieu (SNCF / DGA NUMERIQUE / e.SNCF Sol.574 TERRITOIRE)" userId="5f4ee258-87e5-4ed2-adc2-c8e6a1780f01" providerId="ADAL" clId="{085845C1-31C1-40DD-9EA9-96B160C69EAC}" dt="2026-03-02T13:07:06.160" v="2159" actId="478"/>
          <ac:spMkLst>
            <pc:docMk/>
            <pc:sldMk cId="681606244" sldId="256"/>
            <ac:spMk id="40" creationId="{940A3E0B-C67E-E3D9-EABB-6F13C60427AC}"/>
          </ac:spMkLst>
        </pc:spChg>
        <pc:picChg chg="add mod">
          <ac:chgData name="RIBOURG Mathieu (SNCF / DGA NUMERIQUE / e.SNCF Sol.574 TERRITOIRE)" userId="5f4ee258-87e5-4ed2-adc2-c8e6a1780f01" providerId="ADAL" clId="{085845C1-31C1-40DD-9EA9-96B160C69EAC}" dt="2026-02-19T20:25:50.649" v="120" actId="1038"/>
          <ac:picMkLst>
            <pc:docMk/>
            <pc:sldMk cId="681606244" sldId="256"/>
            <ac:picMk id="3" creationId="{3503D746-1AC8-D98B-3991-5B65900B2072}"/>
          </ac:picMkLst>
        </pc:picChg>
        <pc:picChg chg="add mod">
          <ac:chgData name="RIBOURG Mathieu (SNCF / DGA NUMERIQUE / e.SNCF Sol.574 TERRITOIRE)" userId="5f4ee258-87e5-4ed2-adc2-c8e6a1780f01" providerId="ADAL" clId="{085845C1-31C1-40DD-9EA9-96B160C69EAC}" dt="2026-02-19T20:26:06.418" v="124" actId="1076"/>
          <ac:picMkLst>
            <pc:docMk/>
            <pc:sldMk cId="681606244" sldId="256"/>
            <ac:picMk id="4" creationId="{98E00488-A69E-A881-65DA-A482C5BB7627}"/>
          </ac:picMkLst>
        </pc:picChg>
        <pc:picChg chg="add del mod">
          <ac:chgData name="RIBOURG Mathieu (SNCF / DGA NUMERIQUE / e.SNCF Sol.574 TERRITOIRE)" userId="5f4ee258-87e5-4ed2-adc2-c8e6a1780f01" providerId="ADAL" clId="{085845C1-31C1-40DD-9EA9-96B160C69EAC}" dt="2026-03-02T13:07:07.613" v="2160" actId="478"/>
          <ac:picMkLst>
            <pc:docMk/>
            <pc:sldMk cId="681606244" sldId="256"/>
            <ac:picMk id="10" creationId="{073B0DFF-685A-F08D-DC71-19868749C29C}"/>
          </ac:picMkLst>
        </pc:picChg>
        <pc:picChg chg="add mod">
          <ac:chgData name="RIBOURG Mathieu (SNCF / DGA NUMERIQUE / e.SNCF Sol.574 TERRITOIRE)" userId="5f4ee258-87e5-4ed2-adc2-c8e6a1780f01" providerId="ADAL" clId="{085845C1-31C1-40DD-9EA9-96B160C69EAC}" dt="2026-03-03T20:36:30.947" v="2177" actId="14100"/>
          <ac:picMkLst>
            <pc:docMk/>
            <pc:sldMk cId="681606244" sldId="256"/>
            <ac:picMk id="10" creationId="{C068A7B0-0570-B773-A508-2634ADE814C0}"/>
          </ac:picMkLst>
        </pc:picChg>
        <pc:picChg chg="add mod modCrop">
          <ac:chgData name="RIBOURG Mathieu (SNCF / DGA NUMERIQUE / e.SNCF Sol.574 TERRITOIRE)" userId="5f4ee258-87e5-4ed2-adc2-c8e6a1780f01" providerId="ADAL" clId="{085845C1-31C1-40DD-9EA9-96B160C69EAC}" dt="2026-02-19T20:37:33.973" v="236" actId="1076"/>
          <ac:picMkLst>
            <pc:docMk/>
            <pc:sldMk cId="681606244" sldId="256"/>
            <ac:picMk id="14" creationId="{E8C23FA6-2705-639E-F327-5C5AE1153B63}"/>
          </ac:picMkLst>
        </pc:picChg>
        <pc:picChg chg="add mod modCrop">
          <ac:chgData name="RIBOURG Mathieu (SNCF / DGA NUMERIQUE / e.SNCF Sol.574 TERRITOIRE)" userId="5f4ee258-87e5-4ed2-adc2-c8e6a1780f01" providerId="ADAL" clId="{085845C1-31C1-40DD-9EA9-96B160C69EAC}" dt="2026-02-19T20:43:01.056" v="336" actId="732"/>
          <ac:picMkLst>
            <pc:docMk/>
            <pc:sldMk cId="681606244" sldId="256"/>
            <ac:picMk id="16" creationId="{74DD88BB-57DE-64CD-852E-8B76A205A67A}"/>
          </ac:picMkLst>
        </pc:picChg>
        <pc:picChg chg="add mod">
          <ac:chgData name="RIBOURG Mathieu (SNCF / DGA NUMERIQUE / e.SNCF Sol.574 TERRITOIRE)" userId="5f4ee258-87e5-4ed2-adc2-c8e6a1780f01" providerId="ADAL" clId="{085845C1-31C1-40DD-9EA9-96B160C69EAC}" dt="2026-03-03T20:38:22.680" v="2189" actId="1076"/>
          <ac:picMkLst>
            <pc:docMk/>
            <pc:sldMk cId="681606244" sldId="256"/>
            <ac:picMk id="18" creationId="{0B48FB9D-CF0A-9812-7D08-FC88591A6CA9}"/>
          </ac:picMkLst>
        </pc:picChg>
        <pc:cxnChg chg="mod ord">
          <ac:chgData name="RIBOURG Mathieu (SNCF / DGA NUMERIQUE / e.SNCF Sol.574 TERRITOIRE)" userId="5f4ee258-87e5-4ed2-adc2-c8e6a1780f01" providerId="ADAL" clId="{085845C1-31C1-40DD-9EA9-96B160C69EAC}" dt="2026-03-03T20:36:45.821" v="2180" actId="166"/>
          <ac:cxnSpMkLst>
            <pc:docMk/>
            <pc:sldMk cId="681606244" sldId="256"/>
            <ac:cxnSpMk id="9" creationId="{6D80DAC2-61B0-8D42-96AC-68D86E5B0834}"/>
          </ac:cxnSpMkLst>
        </pc:cxnChg>
        <pc:cxnChg chg="add del mod ord">
          <ac:chgData name="RIBOURG Mathieu (SNCF / DGA NUMERIQUE / e.SNCF Sol.574 TERRITOIRE)" userId="5f4ee258-87e5-4ed2-adc2-c8e6a1780f01" providerId="ADAL" clId="{085845C1-31C1-40DD-9EA9-96B160C69EAC}" dt="2026-02-20T13:14:41.694" v="1084" actId="14100"/>
          <ac:cxnSpMkLst>
            <pc:docMk/>
            <pc:sldMk cId="681606244" sldId="256"/>
            <ac:cxnSpMk id="11" creationId="{989088C0-9F0F-EB04-AC87-54BFF558688D}"/>
          </ac:cxnSpMkLst>
        </pc:cxnChg>
        <pc:cxnChg chg="ord">
          <ac:chgData name="RIBOURG Mathieu (SNCF / DGA NUMERIQUE / e.SNCF Sol.574 TERRITOIRE)" userId="5f4ee258-87e5-4ed2-adc2-c8e6a1780f01" providerId="ADAL" clId="{085845C1-31C1-40DD-9EA9-96B160C69EAC}" dt="2026-02-20T13:15:09.604" v="1089" actId="166"/>
          <ac:cxnSpMkLst>
            <pc:docMk/>
            <pc:sldMk cId="681606244" sldId="256"/>
            <ac:cxnSpMk id="12" creationId="{27D24DFD-8BA4-E94B-2C88-D0C88E8F8DC8}"/>
          </ac:cxnSpMkLst>
        </pc:cxnChg>
        <pc:cxnChg chg="add del mod">
          <ac:chgData name="RIBOURG Mathieu (SNCF / DGA NUMERIQUE / e.SNCF Sol.574 TERRITOIRE)" userId="5f4ee258-87e5-4ed2-adc2-c8e6a1780f01" providerId="ADAL" clId="{085845C1-31C1-40DD-9EA9-96B160C69EAC}" dt="2026-02-19T21:10:15.273" v="925" actId="14100"/>
          <ac:cxnSpMkLst>
            <pc:docMk/>
            <pc:sldMk cId="681606244" sldId="256"/>
            <ac:cxnSpMk id="13" creationId="{EF5A9257-720F-9C9B-B928-852F03B85F35}"/>
          </ac:cxnSpMkLst>
        </pc:cxnChg>
        <pc:cxnChg chg="add del mod">
          <ac:chgData name="RIBOURG Mathieu (SNCF / DGA NUMERIQUE / e.SNCF Sol.574 TERRITOIRE)" userId="5f4ee258-87e5-4ed2-adc2-c8e6a1780f01" providerId="ADAL" clId="{085845C1-31C1-40DD-9EA9-96B160C69EAC}" dt="2026-03-02T13:07:06.160" v="2159" actId="478"/>
          <ac:cxnSpMkLst>
            <pc:docMk/>
            <pc:sldMk cId="681606244" sldId="256"/>
            <ac:cxnSpMk id="18" creationId="{4F80BD71-720B-70E9-186F-877C9E6DE8B3}"/>
          </ac:cxnSpMkLst>
        </pc:cxnChg>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1737654963" sldId="257"/>
        </pc:sldMkLst>
      </pc:sldChg>
      <pc:sldChg chg="new del">
        <pc:chgData name="RIBOURG Mathieu (SNCF / DGA NUMERIQUE / e.SNCF Sol.574 TERRITOIRE)" userId="5f4ee258-87e5-4ed2-adc2-c8e6a1780f01" providerId="ADAL" clId="{085845C1-31C1-40DD-9EA9-96B160C69EAC}" dt="2026-03-03T20:38:29.891" v="2191" actId="680"/>
        <pc:sldMkLst>
          <pc:docMk/>
          <pc:sldMk cId="1811942862" sldId="257"/>
        </pc:sldMkLst>
      </pc:sldChg>
      <pc:sldChg chg="addSp delSp modSp add mod">
        <pc:chgData name="RIBOURG Mathieu (SNCF / DGA NUMERIQUE / e.SNCF Sol.574 TERRITOIRE)" userId="5f4ee258-87e5-4ed2-adc2-c8e6a1780f01" providerId="ADAL" clId="{085845C1-31C1-40DD-9EA9-96B160C69EAC}" dt="2026-03-03T21:27:44.159" v="2857" actId="6549"/>
        <pc:sldMkLst>
          <pc:docMk/>
          <pc:sldMk cId="4208605286" sldId="257"/>
        </pc:sldMkLst>
        <pc:spChg chg="mod">
          <ac:chgData name="RIBOURG Mathieu (SNCF / DGA NUMERIQUE / e.SNCF Sol.574 TERRITOIRE)" userId="5f4ee258-87e5-4ed2-adc2-c8e6a1780f01" providerId="ADAL" clId="{085845C1-31C1-40DD-9EA9-96B160C69EAC}" dt="2026-03-03T20:41:34.760" v="2220" actId="20577"/>
          <ac:spMkLst>
            <pc:docMk/>
            <pc:sldMk cId="4208605286" sldId="257"/>
            <ac:spMk id="17" creationId="{ADFCEBDD-7179-7A7F-1F0A-EBDF25B6A85C}"/>
          </ac:spMkLst>
        </pc:spChg>
        <pc:spChg chg="add mod">
          <ac:chgData name="RIBOURG Mathieu (SNCF / DGA NUMERIQUE / e.SNCF Sol.574 TERRITOIRE)" userId="5f4ee258-87e5-4ed2-adc2-c8e6a1780f01" providerId="ADAL" clId="{085845C1-31C1-40DD-9EA9-96B160C69EAC}" dt="2026-03-03T20:47:46.864" v="2322"/>
          <ac:spMkLst>
            <pc:docMk/>
            <pc:sldMk cId="4208605286" sldId="257"/>
            <ac:spMk id="23" creationId="{B1A58D25-DE68-BB03-1AF4-FE7BEDF013FA}"/>
          </ac:spMkLst>
        </pc:spChg>
        <pc:spChg chg="add mod">
          <ac:chgData name="RIBOURG Mathieu (SNCF / DGA NUMERIQUE / e.SNCF Sol.574 TERRITOIRE)" userId="5f4ee258-87e5-4ed2-adc2-c8e6a1780f01" providerId="ADAL" clId="{085845C1-31C1-40DD-9EA9-96B160C69EAC}" dt="2026-03-03T21:27:44.159" v="2857" actId="6549"/>
          <ac:spMkLst>
            <pc:docMk/>
            <pc:sldMk cId="4208605286" sldId="257"/>
            <ac:spMk id="24" creationId="{E6439B72-8DAD-7464-212A-FF257939FD7F}"/>
          </ac:spMkLst>
        </pc:spChg>
        <pc:spChg chg="mod">
          <ac:chgData name="RIBOURG Mathieu (SNCF / DGA NUMERIQUE / e.SNCF Sol.574 TERRITOIRE)" userId="5f4ee258-87e5-4ed2-adc2-c8e6a1780f01" providerId="ADAL" clId="{085845C1-31C1-40DD-9EA9-96B160C69EAC}" dt="2026-03-03T21:27:18.467" v="2842"/>
          <ac:spMkLst>
            <pc:docMk/>
            <pc:sldMk cId="4208605286" sldId="257"/>
            <ac:spMk id="35" creationId="{FF4DEF61-6C45-AF64-4398-BF382A883EDD}"/>
          </ac:spMkLst>
        </pc:spChg>
        <pc:picChg chg="del">
          <ac:chgData name="RIBOURG Mathieu (SNCF / DGA NUMERIQUE / e.SNCF Sol.574 TERRITOIRE)" userId="5f4ee258-87e5-4ed2-adc2-c8e6a1780f01" providerId="ADAL" clId="{085845C1-31C1-40DD-9EA9-96B160C69EAC}" dt="2026-03-03T20:39:06.412" v="2199" actId="478"/>
          <ac:picMkLst>
            <pc:docMk/>
            <pc:sldMk cId="4208605286" sldId="257"/>
            <ac:picMk id="10" creationId="{BBDE894C-982C-803E-A93D-473A07D14BEA}"/>
          </ac:picMkLst>
        </pc:picChg>
        <pc:picChg chg="add mod">
          <ac:chgData name="RIBOURG Mathieu (SNCF / DGA NUMERIQUE / e.SNCF Sol.574 TERRITOIRE)" userId="5f4ee258-87e5-4ed2-adc2-c8e6a1780f01" providerId="ADAL" clId="{085845C1-31C1-40DD-9EA9-96B160C69EAC}" dt="2026-03-03T20:39:05.054" v="2198" actId="1076"/>
          <ac:picMkLst>
            <pc:docMk/>
            <pc:sldMk cId="4208605286" sldId="257"/>
            <ac:picMk id="15" creationId="{59EE5EBD-DAEC-63EC-EF9C-3EDFFFB27F7E}"/>
          </ac:picMkLst>
        </pc:picChg>
        <pc:picChg chg="del">
          <ac:chgData name="RIBOURG Mathieu (SNCF / DGA NUMERIQUE / e.SNCF Sol.574 TERRITOIRE)" userId="5f4ee258-87e5-4ed2-adc2-c8e6a1780f01" providerId="ADAL" clId="{085845C1-31C1-40DD-9EA9-96B160C69EAC}" dt="2026-03-03T20:38:59.846" v="2196" actId="478"/>
          <ac:picMkLst>
            <pc:docMk/>
            <pc:sldMk cId="4208605286" sldId="257"/>
            <ac:picMk id="18" creationId="{F713FA41-5DD2-7DA4-5FF4-1FCF5ADD105E}"/>
          </ac:picMkLst>
        </pc:picChg>
        <pc:picChg chg="add mod">
          <ac:chgData name="RIBOURG Mathieu (SNCF / DGA NUMERIQUE / e.SNCF Sol.574 TERRITOIRE)" userId="5f4ee258-87e5-4ed2-adc2-c8e6a1780f01" providerId="ADAL" clId="{085845C1-31C1-40DD-9EA9-96B160C69EAC}" dt="2026-03-03T20:40:05.601" v="2202" actId="1076"/>
          <ac:picMkLst>
            <pc:docMk/>
            <pc:sldMk cId="4208605286" sldId="257"/>
            <ac:picMk id="22" creationId="{90782E44-B11D-8261-A4B6-40C4ECB92718}"/>
          </ac:picMkLst>
        </pc:picChg>
      </pc:sldChg>
      <pc:sldChg chg="addSp delSp modSp add mod">
        <pc:chgData name="RIBOURG Mathieu (SNCF / DGA NUMERIQUE / e.SNCF Sol.574 TERRITOIRE)" userId="5f4ee258-87e5-4ed2-adc2-c8e6a1780f01" providerId="ADAL" clId="{085845C1-31C1-40DD-9EA9-96B160C69EAC}" dt="2026-03-03T21:29:56.266" v="2875" actId="6549"/>
        <pc:sldMkLst>
          <pc:docMk/>
          <pc:sldMk cId="315731047" sldId="258"/>
        </pc:sldMkLst>
        <pc:spChg chg="mod">
          <ac:chgData name="RIBOURG Mathieu (SNCF / DGA NUMERIQUE / e.SNCF Sol.574 TERRITOIRE)" userId="5f4ee258-87e5-4ed2-adc2-c8e6a1780f01" providerId="ADAL" clId="{085845C1-31C1-40DD-9EA9-96B160C69EAC}" dt="2026-03-03T20:45:46.231" v="2293" actId="20577"/>
          <ac:spMkLst>
            <pc:docMk/>
            <pc:sldMk cId="315731047" sldId="258"/>
            <ac:spMk id="17" creationId="{CF3EE968-ABD8-E1A3-E776-C3645DF7355E}"/>
          </ac:spMkLst>
        </pc:spChg>
        <pc:spChg chg="add mod">
          <ac:chgData name="RIBOURG Mathieu (SNCF / DGA NUMERIQUE / e.SNCF Sol.574 TERRITOIRE)" userId="5f4ee258-87e5-4ed2-adc2-c8e6a1780f01" providerId="ADAL" clId="{085845C1-31C1-40DD-9EA9-96B160C69EAC}" dt="2026-03-03T20:47:48.396" v="2323"/>
          <ac:spMkLst>
            <pc:docMk/>
            <pc:sldMk cId="315731047" sldId="258"/>
            <ac:spMk id="18" creationId="{64693980-AA41-C420-C6C9-72638A6E103C}"/>
          </ac:spMkLst>
        </pc:spChg>
        <pc:spChg chg="add mod">
          <ac:chgData name="RIBOURG Mathieu (SNCF / DGA NUMERIQUE / e.SNCF Sol.574 TERRITOIRE)" userId="5f4ee258-87e5-4ed2-adc2-c8e6a1780f01" providerId="ADAL" clId="{085845C1-31C1-40DD-9EA9-96B160C69EAC}" dt="2026-03-03T21:29:56.266" v="2875" actId="6549"/>
          <ac:spMkLst>
            <pc:docMk/>
            <pc:sldMk cId="315731047" sldId="258"/>
            <ac:spMk id="20" creationId="{E6AD9679-4F5D-A53A-364D-6459929DF7EF}"/>
          </ac:spMkLst>
        </pc:spChg>
        <pc:spChg chg="add mod">
          <ac:chgData name="RIBOURG Mathieu (SNCF / DGA NUMERIQUE / e.SNCF Sol.574 TERRITOIRE)" userId="5f4ee258-87e5-4ed2-adc2-c8e6a1780f01" providerId="ADAL" clId="{085845C1-31C1-40DD-9EA9-96B160C69EAC}" dt="2026-03-03T20:48:10.400" v="2324"/>
          <ac:spMkLst>
            <pc:docMk/>
            <pc:sldMk cId="315731047" sldId="258"/>
            <ac:spMk id="23" creationId="{719995A8-7909-E62C-E987-3E951CAAA392}"/>
          </ac:spMkLst>
        </pc:spChg>
        <pc:spChg chg="add mod">
          <ac:chgData name="RIBOURG Mathieu (SNCF / DGA NUMERIQUE / e.SNCF Sol.574 TERRITOIRE)" userId="5f4ee258-87e5-4ed2-adc2-c8e6a1780f01" providerId="ADAL" clId="{085845C1-31C1-40DD-9EA9-96B160C69EAC}" dt="2026-03-03T20:48:10.400" v="2324"/>
          <ac:spMkLst>
            <pc:docMk/>
            <pc:sldMk cId="315731047" sldId="258"/>
            <ac:spMk id="24" creationId="{1E1A1191-3123-F777-206E-674C817B535C}"/>
          </ac:spMkLst>
        </pc:spChg>
        <pc:spChg chg="mod">
          <ac:chgData name="RIBOURG Mathieu (SNCF / DGA NUMERIQUE / e.SNCF Sol.574 TERRITOIRE)" userId="5f4ee258-87e5-4ed2-adc2-c8e6a1780f01" providerId="ADAL" clId="{085845C1-31C1-40DD-9EA9-96B160C69EAC}" dt="2026-03-03T21:29:31.119" v="2858"/>
          <ac:spMkLst>
            <pc:docMk/>
            <pc:sldMk cId="315731047" sldId="258"/>
            <ac:spMk id="35" creationId="{1ED9EE27-DB44-8F31-5130-90900FC73290}"/>
          </ac:spMkLst>
        </pc:spChg>
        <pc:picChg chg="add mod">
          <ac:chgData name="RIBOURG Mathieu (SNCF / DGA NUMERIQUE / e.SNCF Sol.574 TERRITOIRE)" userId="5f4ee258-87e5-4ed2-adc2-c8e6a1780f01" providerId="ADAL" clId="{085845C1-31C1-40DD-9EA9-96B160C69EAC}" dt="2026-03-03T20:44:41.768" v="2244" actId="14100"/>
          <ac:picMkLst>
            <pc:docMk/>
            <pc:sldMk cId="315731047" sldId="258"/>
            <ac:picMk id="10" creationId="{6E81F837-3B16-A97F-B8EE-A480E1A4A145}"/>
          </ac:picMkLst>
        </pc:picChg>
        <pc:picChg chg="del">
          <ac:chgData name="RIBOURG Mathieu (SNCF / DGA NUMERIQUE / e.SNCF Sol.574 TERRITOIRE)" userId="5f4ee258-87e5-4ed2-adc2-c8e6a1780f01" providerId="ADAL" clId="{085845C1-31C1-40DD-9EA9-96B160C69EAC}" dt="2026-03-03T20:44:44.281" v="2245" actId="478"/>
          <ac:picMkLst>
            <pc:docMk/>
            <pc:sldMk cId="315731047" sldId="258"/>
            <ac:picMk id="15" creationId="{CFA324A9-C119-2DAC-A2B1-1E96FBB2581F}"/>
          </ac:picMkLst>
        </pc:picChg>
        <pc:picChg chg="del">
          <ac:chgData name="RIBOURG Mathieu (SNCF / DGA NUMERIQUE / e.SNCF Sol.574 TERRITOIRE)" userId="5f4ee258-87e5-4ed2-adc2-c8e6a1780f01" providerId="ADAL" clId="{085845C1-31C1-40DD-9EA9-96B160C69EAC}" dt="2026-03-03T20:44:30.865" v="2240" actId="478"/>
          <ac:picMkLst>
            <pc:docMk/>
            <pc:sldMk cId="315731047" sldId="258"/>
            <ac:picMk id="22" creationId="{F42173D0-E16A-CF51-4D93-A41A57A53B93}"/>
          </ac:picMkLst>
        </pc:picChg>
        <pc:picChg chg="add mod">
          <ac:chgData name="RIBOURG Mathieu (SNCF / DGA NUMERIQUE / e.SNCF Sol.574 TERRITOIRE)" userId="5f4ee258-87e5-4ed2-adc2-c8e6a1780f01" providerId="ADAL" clId="{085845C1-31C1-40DD-9EA9-96B160C69EAC}" dt="2026-03-03T20:49:51.207" v="2352" actId="1076"/>
          <ac:picMkLst>
            <pc:docMk/>
            <pc:sldMk cId="315731047" sldId="258"/>
            <ac:picMk id="26" creationId="{FAEAF6B1-B2CB-7C86-1D83-9666524C9008}"/>
          </ac:picMkLst>
        </pc:picChg>
      </pc:sldChg>
      <pc:sldChg chg="addSp delSp modSp add del mod modAnim">
        <pc:chgData name="RIBOURG Mathieu (SNCF / DGA NUMERIQUE / e.SNCF Sol.574 TERRITOIRE)" userId="5f4ee258-87e5-4ed2-adc2-c8e6a1780f01" providerId="ADAL" clId="{085845C1-31C1-40DD-9EA9-96B160C69EAC}" dt="2026-03-02T13:06:58.975" v="2158" actId="47"/>
        <pc:sldMkLst>
          <pc:docMk/>
          <pc:sldMk cId="3954837423" sldId="258"/>
        </pc:sldMkLst>
      </pc:sldChg>
      <pc:sldChg chg="addSp delSp modSp add mod">
        <pc:chgData name="RIBOURG Mathieu (SNCF / DGA NUMERIQUE / e.SNCF Sol.574 TERRITOIRE)" userId="5f4ee258-87e5-4ed2-adc2-c8e6a1780f01" providerId="ADAL" clId="{085845C1-31C1-40DD-9EA9-96B160C69EAC}" dt="2026-03-03T21:31:45.384" v="2893" actId="6549"/>
        <pc:sldMkLst>
          <pc:docMk/>
          <pc:sldMk cId="1210810533" sldId="259"/>
        </pc:sldMkLst>
        <pc:spChg chg="mod">
          <ac:chgData name="RIBOURG Mathieu (SNCF / DGA NUMERIQUE / e.SNCF Sol.574 TERRITOIRE)" userId="5f4ee258-87e5-4ed2-adc2-c8e6a1780f01" providerId="ADAL" clId="{085845C1-31C1-40DD-9EA9-96B160C69EAC}" dt="2026-03-03T20:50:20.657" v="2366" actId="20577"/>
          <ac:spMkLst>
            <pc:docMk/>
            <pc:sldMk cId="1210810533" sldId="259"/>
            <ac:spMk id="17" creationId="{2F44897E-DEAD-D3BA-F446-717BC9650D8D}"/>
          </ac:spMkLst>
        </pc:spChg>
        <pc:spChg chg="mod">
          <ac:chgData name="RIBOURG Mathieu (SNCF / DGA NUMERIQUE / e.SNCF Sol.574 TERRITOIRE)" userId="5f4ee258-87e5-4ed2-adc2-c8e6a1780f01" providerId="ADAL" clId="{085845C1-31C1-40DD-9EA9-96B160C69EAC}" dt="2026-03-03T21:31:45.384" v="2893" actId="6549"/>
          <ac:spMkLst>
            <pc:docMk/>
            <pc:sldMk cId="1210810533" sldId="259"/>
            <ac:spMk id="20" creationId="{2DFC23D5-759C-8AAE-B71D-09E60F4B7F16}"/>
          </ac:spMkLst>
        </pc:spChg>
        <pc:spChg chg="mod">
          <ac:chgData name="RIBOURG Mathieu (SNCF / DGA NUMERIQUE / e.SNCF Sol.574 TERRITOIRE)" userId="5f4ee258-87e5-4ed2-adc2-c8e6a1780f01" providerId="ADAL" clId="{085845C1-31C1-40DD-9EA9-96B160C69EAC}" dt="2026-03-03T21:31:16.056" v="2876"/>
          <ac:spMkLst>
            <pc:docMk/>
            <pc:sldMk cId="1210810533" sldId="259"/>
            <ac:spMk id="35" creationId="{0BA519C6-68CD-1759-E4ED-FB41EC4A114D}"/>
          </ac:spMkLst>
        </pc:spChg>
        <pc:picChg chg="del">
          <ac:chgData name="RIBOURG Mathieu (SNCF / DGA NUMERIQUE / e.SNCF Sol.574 TERRITOIRE)" userId="5f4ee258-87e5-4ed2-adc2-c8e6a1780f01" providerId="ADAL" clId="{085845C1-31C1-40DD-9EA9-96B160C69EAC}" dt="2026-03-03T20:48:28.685" v="2335" actId="478"/>
          <ac:picMkLst>
            <pc:docMk/>
            <pc:sldMk cId="1210810533" sldId="259"/>
            <ac:picMk id="10" creationId="{2673369D-13AA-8624-0B56-73BF8D17CDF8}"/>
          </ac:picMkLst>
        </pc:picChg>
        <pc:picChg chg="add mod">
          <ac:chgData name="RIBOURG Mathieu (SNCF / DGA NUMERIQUE / e.SNCF Sol.574 TERRITOIRE)" userId="5f4ee258-87e5-4ed2-adc2-c8e6a1780f01" providerId="ADAL" clId="{085845C1-31C1-40DD-9EA9-96B160C69EAC}" dt="2026-03-03T20:50:48.079" v="2370" actId="1076"/>
          <ac:picMkLst>
            <pc:docMk/>
            <pc:sldMk cId="1210810533" sldId="259"/>
            <ac:picMk id="15" creationId="{46B36154-2392-C2A4-68FF-757AE058825D}"/>
          </ac:picMkLst>
        </pc:picChg>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2996413334" sldId="259"/>
        </pc:sldMkLst>
      </pc:sldChg>
      <pc:sldChg chg="add del">
        <pc:chgData name="RIBOURG Mathieu (SNCF / DGA NUMERIQUE / e.SNCF Sol.574 TERRITOIRE)" userId="5f4ee258-87e5-4ed2-adc2-c8e6a1780f01" providerId="ADAL" clId="{085845C1-31C1-40DD-9EA9-96B160C69EAC}" dt="2026-03-03T20:48:33.376" v="2336" actId="47"/>
        <pc:sldMkLst>
          <pc:docMk/>
          <pc:sldMk cId="2769587593" sldId="260"/>
        </pc:sldMkLst>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3093178361" sldId="260"/>
        </pc:sldMkLst>
      </pc:sldChg>
      <pc:sldChg chg="addSp modSp add mod">
        <pc:chgData name="RIBOURG Mathieu (SNCF / DGA NUMERIQUE / e.SNCF Sol.574 TERRITOIRE)" userId="5f4ee258-87e5-4ed2-adc2-c8e6a1780f01" providerId="ADAL" clId="{085845C1-31C1-40DD-9EA9-96B160C69EAC}" dt="2026-03-03T21:48:57.814" v="3177" actId="20577"/>
        <pc:sldMkLst>
          <pc:docMk/>
          <pc:sldMk cId="3251212809" sldId="260"/>
        </pc:sldMkLst>
        <pc:spChg chg="mod">
          <ac:chgData name="RIBOURG Mathieu (SNCF / DGA NUMERIQUE / e.SNCF Sol.574 TERRITOIRE)" userId="5f4ee258-87e5-4ed2-adc2-c8e6a1780f01" providerId="ADAL" clId="{085845C1-31C1-40DD-9EA9-96B160C69EAC}" dt="2026-03-03T20:51:51.999" v="2420" actId="20577"/>
          <ac:spMkLst>
            <pc:docMk/>
            <pc:sldMk cId="3251212809" sldId="260"/>
            <ac:spMk id="17" creationId="{DB5F8FA2-80F3-C938-F4BA-262B2238A97D}"/>
          </ac:spMkLst>
        </pc:spChg>
        <pc:spChg chg="mod">
          <ac:chgData name="RIBOURG Mathieu (SNCF / DGA NUMERIQUE / e.SNCF Sol.574 TERRITOIRE)" userId="5f4ee258-87e5-4ed2-adc2-c8e6a1780f01" providerId="ADAL" clId="{085845C1-31C1-40DD-9EA9-96B160C69EAC}" dt="2026-03-03T21:48:57.814" v="3177" actId="20577"/>
          <ac:spMkLst>
            <pc:docMk/>
            <pc:sldMk cId="3251212809" sldId="260"/>
            <ac:spMk id="20" creationId="{F423BE20-F106-981A-870C-8D1F62E6A39A}"/>
          </ac:spMkLst>
        </pc:spChg>
        <pc:spChg chg="mod">
          <ac:chgData name="RIBOURG Mathieu (SNCF / DGA NUMERIQUE / e.SNCF Sol.574 TERRITOIRE)" userId="5f4ee258-87e5-4ed2-adc2-c8e6a1780f01" providerId="ADAL" clId="{085845C1-31C1-40DD-9EA9-96B160C69EAC}" dt="2026-03-03T21:48:07.003" v="3166" actId="20577"/>
          <ac:spMkLst>
            <pc:docMk/>
            <pc:sldMk cId="3251212809" sldId="260"/>
            <ac:spMk id="35" creationId="{0E78FFE6-EB66-4933-DF7C-7F36E98C9C64}"/>
          </ac:spMkLst>
        </pc:spChg>
        <pc:picChg chg="add mod">
          <ac:chgData name="RIBOURG Mathieu (SNCF / DGA NUMERIQUE / e.SNCF Sol.574 TERRITOIRE)" userId="5f4ee258-87e5-4ed2-adc2-c8e6a1780f01" providerId="ADAL" clId="{085845C1-31C1-40DD-9EA9-96B160C69EAC}" dt="2026-03-03T20:51:28.472" v="2376" actId="14100"/>
          <ac:picMkLst>
            <pc:docMk/>
            <pc:sldMk cId="3251212809" sldId="260"/>
            <ac:picMk id="10" creationId="{1DEB6D84-2C12-7AD7-3DAF-D99F3A91AD74}"/>
          </ac:picMkLst>
        </pc:picChg>
        <pc:picChg chg="add mod">
          <ac:chgData name="RIBOURG Mathieu (SNCF / DGA NUMERIQUE / e.SNCF Sol.574 TERRITOIRE)" userId="5f4ee258-87e5-4ed2-adc2-c8e6a1780f01" providerId="ADAL" clId="{085845C1-31C1-40DD-9EA9-96B160C69EAC}" dt="2026-03-03T21:48:41.406" v="3168" actId="1076"/>
          <ac:picMkLst>
            <pc:docMk/>
            <pc:sldMk cId="3251212809" sldId="260"/>
            <ac:picMk id="15" creationId="{2FC1FA7E-6342-6FD3-B7E4-BCC2C2741B4F}"/>
          </ac:picMkLst>
        </pc:picChg>
        <pc:picChg chg="add mod">
          <ac:chgData name="RIBOURG Mathieu (SNCF / DGA NUMERIQUE / e.SNCF Sol.574 TERRITOIRE)" userId="5f4ee258-87e5-4ed2-adc2-c8e6a1780f01" providerId="ADAL" clId="{085845C1-31C1-40DD-9EA9-96B160C69EAC}" dt="2026-03-03T20:52:17.671" v="2433" actId="1036"/>
          <ac:picMkLst>
            <pc:docMk/>
            <pc:sldMk cId="3251212809" sldId="260"/>
            <ac:picMk id="22" creationId="{7E310899-465C-F6C6-97A6-0847D6889BF5}"/>
          </ac:picMkLst>
        </pc:picChg>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378353707" sldId="261"/>
        </pc:sldMkLst>
      </pc:sldChg>
      <pc:sldChg chg="addSp delSp modSp add mod">
        <pc:chgData name="RIBOURG Mathieu (SNCF / DGA NUMERIQUE / e.SNCF Sol.574 TERRITOIRE)" userId="5f4ee258-87e5-4ed2-adc2-c8e6a1780f01" providerId="ADAL" clId="{085845C1-31C1-40DD-9EA9-96B160C69EAC}" dt="2026-03-03T21:36:48.041" v="2948" actId="6549"/>
        <pc:sldMkLst>
          <pc:docMk/>
          <pc:sldMk cId="3747169017" sldId="261"/>
        </pc:sldMkLst>
        <pc:spChg chg="mod">
          <ac:chgData name="RIBOURG Mathieu (SNCF / DGA NUMERIQUE / e.SNCF Sol.574 TERRITOIRE)" userId="5f4ee258-87e5-4ed2-adc2-c8e6a1780f01" providerId="ADAL" clId="{085845C1-31C1-40DD-9EA9-96B160C69EAC}" dt="2026-03-03T20:53:03.898" v="2451"/>
          <ac:spMkLst>
            <pc:docMk/>
            <pc:sldMk cId="3747169017" sldId="261"/>
            <ac:spMk id="17" creationId="{804A489D-529E-B365-0657-4A9D073CF336}"/>
          </ac:spMkLst>
        </pc:spChg>
        <pc:spChg chg="mod">
          <ac:chgData name="RIBOURG Mathieu (SNCF / DGA NUMERIQUE / e.SNCF Sol.574 TERRITOIRE)" userId="5f4ee258-87e5-4ed2-adc2-c8e6a1780f01" providerId="ADAL" clId="{085845C1-31C1-40DD-9EA9-96B160C69EAC}" dt="2026-03-03T21:36:48.041" v="2948" actId="6549"/>
          <ac:spMkLst>
            <pc:docMk/>
            <pc:sldMk cId="3747169017" sldId="261"/>
            <ac:spMk id="20" creationId="{1954D5DA-AA6A-EAE8-3207-503DEA0EB1E3}"/>
          </ac:spMkLst>
        </pc:spChg>
        <pc:spChg chg="mod">
          <ac:chgData name="RIBOURG Mathieu (SNCF / DGA NUMERIQUE / e.SNCF Sol.574 TERRITOIRE)" userId="5f4ee258-87e5-4ed2-adc2-c8e6a1780f01" providerId="ADAL" clId="{085845C1-31C1-40DD-9EA9-96B160C69EAC}" dt="2026-03-03T21:36:17.496" v="2930"/>
          <ac:spMkLst>
            <pc:docMk/>
            <pc:sldMk cId="3747169017" sldId="261"/>
            <ac:spMk id="35" creationId="{6156CCF6-02CE-7C61-217A-C8CF2D50D1E7}"/>
          </ac:spMkLst>
        </pc:spChg>
        <pc:picChg chg="add mod">
          <ac:chgData name="RIBOURG Mathieu (SNCF / DGA NUMERIQUE / e.SNCF Sol.574 TERRITOIRE)" userId="5f4ee258-87e5-4ed2-adc2-c8e6a1780f01" providerId="ADAL" clId="{085845C1-31C1-40DD-9EA9-96B160C69EAC}" dt="2026-03-03T20:53:28.223" v="2457" actId="1076"/>
          <ac:picMkLst>
            <pc:docMk/>
            <pc:sldMk cId="3747169017" sldId="261"/>
            <ac:picMk id="10" creationId="{705118F6-A314-FEB0-338F-5BF949332F60}"/>
          </ac:picMkLst>
        </pc:picChg>
        <pc:picChg chg="add del mod">
          <ac:chgData name="RIBOURG Mathieu (SNCF / DGA NUMERIQUE / e.SNCF Sol.574 TERRITOIRE)" userId="5f4ee258-87e5-4ed2-adc2-c8e6a1780f01" providerId="ADAL" clId="{085845C1-31C1-40DD-9EA9-96B160C69EAC}" dt="2026-03-03T20:54:11.975" v="2463" actId="478"/>
          <ac:picMkLst>
            <pc:docMk/>
            <pc:sldMk cId="3747169017" sldId="261"/>
            <ac:picMk id="22" creationId="{7F537358-2187-45FF-BE4B-FF86D3553D19}"/>
          </ac:picMkLst>
        </pc:picChg>
        <pc:picChg chg="add mod modCrop">
          <ac:chgData name="RIBOURG Mathieu (SNCF / DGA NUMERIQUE / e.SNCF Sol.574 TERRITOIRE)" userId="5f4ee258-87e5-4ed2-adc2-c8e6a1780f01" providerId="ADAL" clId="{085845C1-31C1-40DD-9EA9-96B160C69EAC}" dt="2026-03-03T20:54:45.907" v="2490" actId="1035"/>
          <ac:picMkLst>
            <pc:docMk/>
            <pc:sldMk cId="3747169017" sldId="261"/>
            <ac:picMk id="24" creationId="{F7B1E531-255E-BEED-C793-0AE303E5D390}"/>
          </ac:picMkLst>
        </pc:picChg>
      </pc:sldChg>
      <pc:sldChg chg="add del">
        <pc:chgData name="RIBOURG Mathieu (SNCF / DGA NUMERIQUE / e.SNCF Sol.574 TERRITOIRE)" userId="5f4ee258-87e5-4ed2-adc2-c8e6a1780f01" providerId="ADAL" clId="{085845C1-31C1-40DD-9EA9-96B160C69EAC}" dt="2026-03-03T20:48:33.376" v="2336" actId="47"/>
        <pc:sldMkLst>
          <pc:docMk/>
          <pc:sldMk cId="4259482167" sldId="261"/>
        </pc:sldMkLst>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863700392" sldId="262"/>
        </pc:sldMkLst>
      </pc:sldChg>
      <pc:sldChg chg="addSp modSp add mod">
        <pc:chgData name="RIBOURG Mathieu (SNCF / DGA NUMERIQUE / e.SNCF Sol.574 TERRITOIRE)" userId="5f4ee258-87e5-4ed2-adc2-c8e6a1780f01" providerId="ADAL" clId="{085845C1-31C1-40DD-9EA9-96B160C69EAC}" dt="2026-03-03T21:37:58.438" v="2964" actId="6549"/>
        <pc:sldMkLst>
          <pc:docMk/>
          <pc:sldMk cId="1420998207" sldId="262"/>
        </pc:sldMkLst>
        <pc:spChg chg="mod">
          <ac:chgData name="RIBOURG Mathieu (SNCF / DGA NUMERIQUE / e.SNCF Sol.574 TERRITOIRE)" userId="5f4ee258-87e5-4ed2-adc2-c8e6a1780f01" providerId="ADAL" clId="{085845C1-31C1-40DD-9EA9-96B160C69EAC}" dt="2026-03-03T20:56:20.582" v="2537" actId="20577"/>
          <ac:spMkLst>
            <pc:docMk/>
            <pc:sldMk cId="1420998207" sldId="262"/>
            <ac:spMk id="17" creationId="{C92EB32A-8623-5009-E070-A4499F44F454}"/>
          </ac:spMkLst>
        </pc:spChg>
        <pc:spChg chg="mod">
          <ac:chgData name="RIBOURG Mathieu (SNCF / DGA NUMERIQUE / e.SNCF Sol.574 TERRITOIRE)" userId="5f4ee258-87e5-4ed2-adc2-c8e6a1780f01" providerId="ADAL" clId="{085845C1-31C1-40DD-9EA9-96B160C69EAC}" dt="2026-03-03T21:37:58.438" v="2964" actId="6549"/>
          <ac:spMkLst>
            <pc:docMk/>
            <pc:sldMk cId="1420998207" sldId="262"/>
            <ac:spMk id="20" creationId="{2469AD5D-7159-A40E-E129-33859CE468B1}"/>
          </ac:spMkLst>
        </pc:spChg>
        <pc:spChg chg="mod">
          <ac:chgData name="RIBOURG Mathieu (SNCF / DGA NUMERIQUE / e.SNCF Sol.574 TERRITOIRE)" userId="5f4ee258-87e5-4ed2-adc2-c8e6a1780f01" providerId="ADAL" clId="{085845C1-31C1-40DD-9EA9-96B160C69EAC}" dt="2026-03-03T21:37:33.418" v="2949"/>
          <ac:spMkLst>
            <pc:docMk/>
            <pc:sldMk cId="1420998207" sldId="262"/>
            <ac:spMk id="35" creationId="{564CE7FE-1AAB-AFB5-9257-E2064D0C46D9}"/>
          </ac:spMkLst>
        </pc:spChg>
        <pc:picChg chg="add mod">
          <ac:chgData name="RIBOURG Mathieu (SNCF / DGA NUMERIQUE / e.SNCF Sol.574 TERRITOIRE)" userId="5f4ee258-87e5-4ed2-adc2-c8e6a1780f01" providerId="ADAL" clId="{085845C1-31C1-40DD-9EA9-96B160C69EAC}" dt="2026-03-03T20:55:38.810" v="2505" actId="1035"/>
          <ac:picMkLst>
            <pc:docMk/>
            <pc:sldMk cId="1420998207" sldId="262"/>
            <ac:picMk id="10" creationId="{A5496B57-F6D6-AA4B-1973-CFD1FD2A236F}"/>
          </ac:picMkLst>
        </pc:picChg>
        <pc:picChg chg="add mod">
          <ac:chgData name="RIBOURG Mathieu (SNCF / DGA NUMERIQUE / e.SNCF Sol.574 TERRITOIRE)" userId="5f4ee258-87e5-4ed2-adc2-c8e6a1780f01" providerId="ADAL" clId="{085845C1-31C1-40DD-9EA9-96B160C69EAC}" dt="2026-03-03T20:55:33.834" v="2504" actId="1076"/>
          <ac:picMkLst>
            <pc:docMk/>
            <pc:sldMk cId="1420998207" sldId="262"/>
            <ac:picMk id="22" creationId="{4D82DD6C-9306-F041-5315-A716BB664B3D}"/>
          </ac:picMkLst>
        </pc:picChg>
      </pc:sldChg>
      <pc:sldChg chg="add del">
        <pc:chgData name="RIBOURG Mathieu (SNCF / DGA NUMERIQUE / e.SNCF Sol.574 TERRITOIRE)" userId="5f4ee258-87e5-4ed2-adc2-c8e6a1780f01" providerId="ADAL" clId="{085845C1-31C1-40DD-9EA9-96B160C69EAC}" dt="2026-03-03T20:48:33.376" v="2336" actId="47"/>
        <pc:sldMkLst>
          <pc:docMk/>
          <pc:sldMk cId="3200230683" sldId="262"/>
        </pc:sldMkLst>
      </pc:sldChg>
      <pc:sldChg chg="addSp modSp add mod">
        <pc:chgData name="RIBOURG Mathieu (SNCF / DGA NUMERIQUE / e.SNCF Sol.574 TERRITOIRE)" userId="5f4ee258-87e5-4ed2-adc2-c8e6a1780f01" providerId="ADAL" clId="{085845C1-31C1-40DD-9EA9-96B160C69EAC}" dt="2026-03-03T21:39:00.987" v="2980" actId="6549"/>
        <pc:sldMkLst>
          <pc:docMk/>
          <pc:sldMk cId="406076265" sldId="263"/>
        </pc:sldMkLst>
        <pc:spChg chg="mod">
          <ac:chgData name="RIBOURG Mathieu (SNCF / DGA NUMERIQUE / e.SNCF Sol.574 TERRITOIRE)" userId="5f4ee258-87e5-4ed2-adc2-c8e6a1780f01" providerId="ADAL" clId="{085845C1-31C1-40DD-9EA9-96B160C69EAC}" dt="2026-03-03T20:57:45.860" v="2553" actId="20577"/>
          <ac:spMkLst>
            <pc:docMk/>
            <pc:sldMk cId="406076265" sldId="263"/>
            <ac:spMk id="17" creationId="{A96D417C-92F7-9B9F-4C46-BFFF1C2CFDD0}"/>
          </ac:spMkLst>
        </pc:spChg>
        <pc:spChg chg="mod">
          <ac:chgData name="RIBOURG Mathieu (SNCF / DGA NUMERIQUE / e.SNCF Sol.574 TERRITOIRE)" userId="5f4ee258-87e5-4ed2-adc2-c8e6a1780f01" providerId="ADAL" clId="{085845C1-31C1-40DD-9EA9-96B160C69EAC}" dt="2026-03-03T21:39:00.987" v="2980" actId="6549"/>
          <ac:spMkLst>
            <pc:docMk/>
            <pc:sldMk cId="406076265" sldId="263"/>
            <ac:spMk id="20" creationId="{9262201E-6512-0640-0BD8-98C0D400CF83}"/>
          </ac:spMkLst>
        </pc:spChg>
        <pc:spChg chg="mod">
          <ac:chgData name="RIBOURG Mathieu (SNCF / DGA NUMERIQUE / e.SNCF Sol.574 TERRITOIRE)" userId="5f4ee258-87e5-4ed2-adc2-c8e6a1780f01" providerId="ADAL" clId="{085845C1-31C1-40DD-9EA9-96B160C69EAC}" dt="2026-03-03T21:38:36.067" v="2965"/>
          <ac:spMkLst>
            <pc:docMk/>
            <pc:sldMk cId="406076265" sldId="263"/>
            <ac:spMk id="35" creationId="{EE906CD5-8DA6-2798-9460-CA9F5712492F}"/>
          </ac:spMkLst>
        </pc:spChg>
        <pc:picChg chg="add mod">
          <ac:chgData name="RIBOURG Mathieu (SNCF / DGA NUMERIQUE / e.SNCF Sol.574 TERRITOIRE)" userId="5f4ee258-87e5-4ed2-adc2-c8e6a1780f01" providerId="ADAL" clId="{085845C1-31C1-40DD-9EA9-96B160C69EAC}" dt="2026-03-03T20:58:16.351" v="2557" actId="1076"/>
          <ac:picMkLst>
            <pc:docMk/>
            <pc:sldMk cId="406076265" sldId="263"/>
            <ac:picMk id="10" creationId="{AB8CAAE6-77E8-DC37-C66B-C5927D3E3190}"/>
          </ac:picMkLst>
        </pc:picChg>
      </pc:sldChg>
      <pc:sldChg chg="add del">
        <pc:chgData name="RIBOURG Mathieu (SNCF / DGA NUMERIQUE / e.SNCF Sol.574 TERRITOIRE)" userId="5f4ee258-87e5-4ed2-adc2-c8e6a1780f01" providerId="ADAL" clId="{085845C1-31C1-40DD-9EA9-96B160C69EAC}" dt="2026-03-03T20:48:33.376" v="2336" actId="47"/>
        <pc:sldMkLst>
          <pc:docMk/>
          <pc:sldMk cId="1271115206" sldId="263"/>
        </pc:sldMkLst>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3311063161" sldId="263"/>
        </pc:sldMkLst>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519660442" sldId="264"/>
        </pc:sldMkLst>
      </pc:sldChg>
      <pc:sldChg chg="modSp add mod">
        <pc:chgData name="RIBOURG Mathieu (SNCF / DGA NUMERIQUE / e.SNCF Sol.574 TERRITOIRE)" userId="5f4ee258-87e5-4ed2-adc2-c8e6a1780f01" providerId="ADAL" clId="{085845C1-31C1-40DD-9EA9-96B160C69EAC}" dt="2026-03-03T21:39:08.885" v="2990" actId="6549"/>
        <pc:sldMkLst>
          <pc:docMk/>
          <pc:sldMk cId="1774779647" sldId="264"/>
        </pc:sldMkLst>
        <pc:spChg chg="mod">
          <ac:chgData name="RIBOURG Mathieu (SNCF / DGA NUMERIQUE / e.SNCF Sol.574 TERRITOIRE)" userId="5f4ee258-87e5-4ed2-adc2-c8e6a1780f01" providerId="ADAL" clId="{085845C1-31C1-40DD-9EA9-96B160C69EAC}" dt="2026-03-03T20:59:13.502" v="2579" actId="20577"/>
          <ac:spMkLst>
            <pc:docMk/>
            <pc:sldMk cId="1774779647" sldId="264"/>
            <ac:spMk id="17" creationId="{44B6E452-44DF-C200-FBB3-85E5B340FD7C}"/>
          </ac:spMkLst>
        </pc:spChg>
        <pc:spChg chg="mod">
          <ac:chgData name="RIBOURG Mathieu (SNCF / DGA NUMERIQUE / e.SNCF Sol.574 TERRITOIRE)" userId="5f4ee258-87e5-4ed2-adc2-c8e6a1780f01" providerId="ADAL" clId="{085845C1-31C1-40DD-9EA9-96B160C69EAC}" dt="2026-03-03T21:39:08.885" v="2990" actId="6549"/>
          <ac:spMkLst>
            <pc:docMk/>
            <pc:sldMk cId="1774779647" sldId="264"/>
            <ac:spMk id="35" creationId="{A571DA39-DDCF-0A7B-5D2A-45FED293CBF8}"/>
          </ac:spMkLst>
        </pc:spChg>
      </pc:sldChg>
      <pc:sldChg chg="add del">
        <pc:chgData name="RIBOURG Mathieu (SNCF / DGA NUMERIQUE / e.SNCF Sol.574 TERRITOIRE)" userId="5f4ee258-87e5-4ed2-adc2-c8e6a1780f01" providerId="ADAL" clId="{085845C1-31C1-40DD-9EA9-96B160C69EAC}" dt="2026-03-03T20:48:33.376" v="2336" actId="47"/>
        <pc:sldMkLst>
          <pc:docMk/>
          <pc:sldMk cId="2789120063" sldId="264"/>
        </pc:sldMkLst>
      </pc:sldChg>
      <pc:sldChg chg="add del">
        <pc:chgData name="RIBOURG Mathieu (SNCF / DGA NUMERIQUE / e.SNCF Sol.574 TERRITOIRE)" userId="5f4ee258-87e5-4ed2-adc2-c8e6a1780f01" providerId="ADAL" clId="{085845C1-31C1-40DD-9EA9-96B160C69EAC}" dt="2026-03-03T20:48:33.376" v="2336" actId="47"/>
        <pc:sldMkLst>
          <pc:docMk/>
          <pc:sldMk cId="429611624" sldId="265"/>
        </pc:sldMkLst>
      </pc:sldChg>
      <pc:sldChg chg="addSp modSp add mod">
        <pc:chgData name="RIBOURG Mathieu (SNCF / DGA NUMERIQUE / e.SNCF Sol.574 TERRITOIRE)" userId="5f4ee258-87e5-4ed2-adc2-c8e6a1780f01" providerId="ADAL" clId="{085845C1-31C1-40DD-9EA9-96B160C69EAC}" dt="2026-03-03T21:40:59.639" v="3014" actId="6549"/>
        <pc:sldMkLst>
          <pc:docMk/>
          <pc:sldMk cId="1155534706" sldId="265"/>
        </pc:sldMkLst>
        <pc:spChg chg="ord">
          <ac:chgData name="RIBOURG Mathieu (SNCF / DGA NUMERIQUE / e.SNCF Sol.574 TERRITOIRE)" userId="5f4ee258-87e5-4ed2-adc2-c8e6a1780f01" providerId="ADAL" clId="{085845C1-31C1-40DD-9EA9-96B160C69EAC}" dt="2026-03-03T21:01:47.845" v="2640" actId="166"/>
          <ac:spMkLst>
            <pc:docMk/>
            <pc:sldMk cId="1155534706" sldId="265"/>
            <ac:spMk id="6" creationId="{09DB1BF1-D26B-B5A8-CDB4-511F6D96D698}"/>
          </ac:spMkLst>
        </pc:spChg>
        <pc:spChg chg="mod">
          <ac:chgData name="RIBOURG Mathieu (SNCF / DGA NUMERIQUE / e.SNCF Sol.574 TERRITOIRE)" userId="5f4ee258-87e5-4ed2-adc2-c8e6a1780f01" providerId="ADAL" clId="{085845C1-31C1-40DD-9EA9-96B160C69EAC}" dt="2026-03-03T21:00:33.363" v="2625" actId="20577"/>
          <ac:spMkLst>
            <pc:docMk/>
            <pc:sldMk cId="1155534706" sldId="265"/>
            <ac:spMk id="17" creationId="{5C6D247D-2D8A-12EB-8937-061CBFE21690}"/>
          </ac:spMkLst>
        </pc:spChg>
        <pc:spChg chg="mod">
          <ac:chgData name="RIBOURG Mathieu (SNCF / DGA NUMERIQUE / e.SNCF Sol.574 TERRITOIRE)" userId="5f4ee258-87e5-4ed2-adc2-c8e6a1780f01" providerId="ADAL" clId="{085845C1-31C1-40DD-9EA9-96B160C69EAC}" dt="2026-03-03T21:40:59.639" v="3014" actId="6549"/>
          <ac:spMkLst>
            <pc:docMk/>
            <pc:sldMk cId="1155534706" sldId="265"/>
            <ac:spMk id="20" creationId="{9D232D4B-873B-F2ED-F6B0-F849BF136E28}"/>
          </ac:spMkLst>
        </pc:spChg>
        <pc:spChg chg="mod">
          <ac:chgData name="RIBOURG Mathieu (SNCF / DGA NUMERIQUE / e.SNCF Sol.574 TERRITOIRE)" userId="5f4ee258-87e5-4ed2-adc2-c8e6a1780f01" providerId="ADAL" clId="{085845C1-31C1-40DD-9EA9-96B160C69EAC}" dt="2026-03-03T21:40:25.044" v="3000" actId="20577"/>
          <ac:spMkLst>
            <pc:docMk/>
            <pc:sldMk cId="1155534706" sldId="265"/>
            <ac:spMk id="35" creationId="{4DDABF21-5A23-81F1-0E7D-E07676B0D843}"/>
          </ac:spMkLst>
        </pc:spChg>
        <pc:picChg chg="add mod ord modCrop">
          <ac:chgData name="RIBOURG Mathieu (SNCF / DGA NUMERIQUE / e.SNCF Sol.574 TERRITOIRE)" userId="5f4ee258-87e5-4ed2-adc2-c8e6a1780f01" providerId="ADAL" clId="{085845C1-31C1-40DD-9EA9-96B160C69EAC}" dt="2026-03-03T21:01:20.735" v="2634" actId="1076"/>
          <ac:picMkLst>
            <pc:docMk/>
            <pc:sldMk cId="1155534706" sldId="265"/>
            <ac:picMk id="10" creationId="{296865EA-6A2A-23C2-FA47-2F8EB16200C5}"/>
          </ac:picMkLst>
        </pc:picChg>
        <pc:picChg chg="add mod ord modCrop">
          <ac:chgData name="RIBOURG Mathieu (SNCF / DGA NUMERIQUE / e.SNCF Sol.574 TERRITOIRE)" userId="5f4ee258-87e5-4ed2-adc2-c8e6a1780f01" providerId="ADAL" clId="{085845C1-31C1-40DD-9EA9-96B160C69EAC}" dt="2026-03-03T21:02:27.433" v="2644" actId="732"/>
          <ac:picMkLst>
            <pc:docMk/>
            <pc:sldMk cId="1155534706" sldId="265"/>
            <ac:picMk id="22" creationId="{99343A9A-8538-3310-0337-A2070B7C5CA9}"/>
          </ac:picMkLst>
        </pc:picChg>
        <pc:cxnChg chg="ord">
          <ac:chgData name="RIBOURG Mathieu (SNCF / DGA NUMERIQUE / e.SNCF Sol.574 TERRITOIRE)" userId="5f4ee258-87e5-4ed2-adc2-c8e6a1780f01" providerId="ADAL" clId="{085845C1-31C1-40DD-9EA9-96B160C69EAC}" dt="2026-03-03T21:01:39.637" v="2638" actId="166"/>
          <ac:cxnSpMkLst>
            <pc:docMk/>
            <pc:sldMk cId="1155534706" sldId="265"/>
            <ac:cxnSpMk id="12" creationId="{C36F56BB-B983-1B2D-2E5F-B001190FF781}"/>
          </ac:cxnSpMkLst>
        </pc:cxnChg>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2263618261" sldId="265"/>
        </pc:sldMkLst>
      </pc:sldChg>
      <pc:sldChg chg="addSp modSp add mod">
        <pc:chgData name="RIBOURG Mathieu (SNCF / DGA NUMERIQUE / e.SNCF Sol.574 TERRITOIRE)" userId="5f4ee258-87e5-4ed2-adc2-c8e6a1780f01" providerId="ADAL" clId="{085845C1-31C1-40DD-9EA9-96B160C69EAC}" dt="2026-03-03T21:42:37.043" v="3046" actId="6549"/>
        <pc:sldMkLst>
          <pc:docMk/>
          <pc:sldMk cId="1155725820" sldId="266"/>
        </pc:sldMkLst>
        <pc:spChg chg="mod">
          <ac:chgData name="RIBOURG Mathieu (SNCF / DGA NUMERIQUE / e.SNCF Sol.574 TERRITOIRE)" userId="5f4ee258-87e5-4ed2-adc2-c8e6a1780f01" providerId="ADAL" clId="{085845C1-31C1-40DD-9EA9-96B160C69EAC}" dt="2026-03-03T21:03:45.228" v="2685" actId="20577"/>
          <ac:spMkLst>
            <pc:docMk/>
            <pc:sldMk cId="1155725820" sldId="266"/>
            <ac:spMk id="17" creationId="{73CE9DB1-C518-EB3B-3C3E-9E3180D21F1E}"/>
          </ac:spMkLst>
        </pc:spChg>
        <pc:spChg chg="mod">
          <ac:chgData name="RIBOURG Mathieu (SNCF / DGA NUMERIQUE / e.SNCF Sol.574 TERRITOIRE)" userId="5f4ee258-87e5-4ed2-adc2-c8e6a1780f01" providerId="ADAL" clId="{085845C1-31C1-40DD-9EA9-96B160C69EAC}" dt="2026-03-03T21:42:37.043" v="3046" actId="6549"/>
          <ac:spMkLst>
            <pc:docMk/>
            <pc:sldMk cId="1155725820" sldId="266"/>
            <ac:spMk id="20" creationId="{1063C150-F7FF-9DA2-8DFB-9509D253ECF2}"/>
          </ac:spMkLst>
        </pc:spChg>
        <pc:spChg chg="mod">
          <ac:chgData name="RIBOURG Mathieu (SNCF / DGA NUMERIQUE / e.SNCF Sol.574 TERRITOIRE)" userId="5f4ee258-87e5-4ed2-adc2-c8e6a1780f01" providerId="ADAL" clId="{085845C1-31C1-40DD-9EA9-96B160C69EAC}" dt="2026-03-03T21:42:02.808" v="3032" actId="20577"/>
          <ac:spMkLst>
            <pc:docMk/>
            <pc:sldMk cId="1155725820" sldId="266"/>
            <ac:spMk id="35" creationId="{F3D47511-EF65-8A31-795E-1B0E357D2734}"/>
          </ac:spMkLst>
        </pc:spChg>
        <pc:picChg chg="add mod modCrop">
          <ac:chgData name="RIBOURG Mathieu (SNCF / DGA NUMERIQUE / e.SNCF Sol.574 TERRITOIRE)" userId="5f4ee258-87e5-4ed2-adc2-c8e6a1780f01" providerId="ADAL" clId="{085845C1-31C1-40DD-9EA9-96B160C69EAC}" dt="2026-03-03T21:03:17.026" v="2663" actId="1038"/>
          <ac:picMkLst>
            <pc:docMk/>
            <pc:sldMk cId="1155725820" sldId="266"/>
            <ac:picMk id="10" creationId="{4276CF68-077A-BDE9-FB72-1D1A7109BA9B}"/>
          </ac:picMkLst>
        </pc:picChg>
        <pc:picChg chg="add mod">
          <ac:chgData name="RIBOURG Mathieu (SNCF / DGA NUMERIQUE / e.SNCF Sol.574 TERRITOIRE)" userId="5f4ee258-87e5-4ed2-adc2-c8e6a1780f01" providerId="ADAL" clId="{085845C1-31C1-40DD-9EA9-96B160C69EAC}" dt="2026-03-03T21:04:04.396" v="2689" actId="1076"/>
          <ac:picMkLst>
            <pc:docMk/>
            <pc:sldMk cId="1155725820" sldId="266"/>
            <ac:picMk id="22" creationId="{0DC3F408-5F84-84C9-D342-6CC095B95EDC}"/>
          </ac:picMkLst>
        </pc:picChg>
      </pc:sldChg>
      <pc:sldChg chg="add del">
        <pc:chgData name="RIBOURG Mathieu (SNCF / DGA NUMERIQUE / e.SNCF Sol.574 TERRITOIRE)" userId="5f4ee258-87e5-4ed2-adc2-c8e6a1780f01" providerId="ADAL" clId="{085845C1-31C1-40DD-9EA9-96B160C69EAC}" dt="2026-03-03T20:48:33.376" v="2336" actId="47"/>
        <pc:sldMkLst>
          <pc:docMk/>
          <pc:sldMk cId="2901261533" sldId="266"/>
        </pc:sldMkLst>
      </pc:sldChg>
      <pc:sldChg chg="addSp delSp modSp add del mod">
        <pc:chgData name="RIBOURG Mathieu (SNCF / DGA NUMERIQUE / e.SNCF Sol.574 TERRITOIRE)" userId="5f4ee258-87e5-4ed2-adc2-c8e6a1780f01" providerId="ADAL" clId="{085845C1-31C1-40DD-9EA9-96B160C69EAC}" dt="2026-03-02T13:06:58.975" v="2158" actId="47"/>
        <pc:sldMkLst>
          <pc:docMk/>
          <pc:sldMk cId="3752202796" sldId="266"/>
        </pc:sldMkLst>
      </pc:sldChg>
      <pc:sldChg chg="addSp modSp add mod">
        <pc:chgData name="RIBOURG Mathieu (SNCF / DGA NUMERIQUE / e.SNCF Sol.574 TERRITOIRE)" userId="5f4ee258-87e5-4ed2-adc2-c8e6a1780f01" providerId="ADAL" clId="{085845C1-31C1-40DD-9EA9-96B160C69EAC}" dt="2026-03-03T21:43:54.335" v="3062" actId="6549"/>
        <pc:sldMkLst>
          <pc:docMk/>
          <pc:sldMk cId="1413912981" sldId="267"/>
        </pc:sldMkLst>
        <pc:spChg chg="mod">
          <ac:chgData name="RIBOURG Mathieu (SNCF / DGA NUMERIQUE / e.SNCF Sol.574 TERRITOIRE)" userId="5f4ee258-87e5-4ed2-adc2-c8e6a1780f01" providerId="ADAL" clId="{085845C1-31C1-40DD-9EA9-96B160C69EAC}" dt="2026-03-03T21:05:22.366" v="2723" actId="20577"/>
          <ac:spMkLst>
            <pc:docMk/>
            <pc:sldMk cId="1413912981" sldId="267"/>
            <ac:spMk id="17" creationId="{E3047351-9E5C-810A-5C4C-1C8347DF2730}"/>
          </ac:spMkLst>
        </pc:spChg>
        <pc:spChg chg="mod">
          <ac:chgData name="RIBOURG Mathieu (SNCF / DGA NUMERIQUE / e.SNCF Sol.574 TERRITOIRE)" userId="5f4ee258-87e5-4ed2-adc2-c8e6a1780f01" providerId="ADAL" clId="{085845C1-31C1-40DD-9EA9-96B160C69EAC}" dt="2026-03-03T21:43:54.335" v="3062" actId="6549"/>
          <ac:spMkLst>
            <pc:docMk/>
            <pc:sldMk cId="1413912981" sldId="267"/>
            <ac:spMk id="20" creationId="{531605CA-912E-20C2-137E-5DC8AFE27F7D}"/>
          </ac:spMkLst>
        </pc:spChg>
        <pc:spChg chg="mod">
          <ac:chgData name="RIBOURG Mathieu (SNCF / DGA NUMERIQUE / e.SNCF Sol.574 TERRITOIRE)" userId="5f4ee258-87e5-4ed2-adc2-c8e6a1780f01" providerId="ADAL" clId="{085845C1-31C1-40DD-9EA9-96B160C69EAC}" dt="2026-03-03T21:43:27.020" v="3047"/>
          <ac:spMkLst>
            <pc:docMk/>
            <pc:sldMk cId="1413912981" sldId="267"/>
            <ac:spMk id="35" creationId="{576FBBD8-B1F0-798E-10D8-967538690174}"/>
          </ac:spMkLst>
        </pc:spChg>
        <pc:picChg chg="add mod modCrop">
          <ac:chgData name="RIBOURG Mathieu (SNCF / DGA NUMERIQUE / e.SNCF Sol.574 TERRITOIRE)" userId="5f4ee258-87e5-4ed2-adc2-c8e6a1780f01" providerId="ADAL" clId="{085845C1-31C1-40DD-9EA9-96B160C69EAC}" dt="2026-03-03T21:04:47.155" v="2702" actId="1076"/>
          <ac:picMkLst>
            <pc:docMk/>
            <pc:sldMk cId="1413912981" sldId="267"/>
            <ac:picMk id="10" creationId="{D88BBE29-14D4-B2B1-3E81-AEAEB7ED128C}"/>
          </ac:picMkLst>
        </pc:picChg>
        <pc:picChg chg="add mod modCrop">
          <ac:chgData name="RIBOURG Mathieu (SNCF / DGA NUMERIQUE / e.SNCF Sol.574 TERRITOIRE)" userId="5f4ee258-87e5-4ed2-adc2-c8e6a1780f01" providerId="ADAL" clId="{085845C1-31C1-40DD-9EA9-96B160C69EAC}" dt="2026-03-03T21:05:55.098" v="2731" actId="1076"/>
          <ac:picMkLst>
            <pc:docMk/>
            <pc:sldMk cId="1413912981" sldId="267"/>
            <ac:picMk id="22" creationId="{4A73523E-C989-4C73-2FE8-F672D16155CA}"/>
          </ac:picMkLst>
        </pc:picChg>
      </pc:sldChg>
      <pc:sldChg chg="add del">
        <pc:chgData name="RIBOURG Mathieu (SNCF / DGA NUMERIQUE / e.SNCF Sol.574 TERRITOIRE)" userId="5f4ee258-87e5-4ed2-adc2-c8e6a1780f01" providerId="ADAL" clId="{085845C1-31C1-40DD-9EA9-96B160C69EAC}" dt="2026-03-03T20:48:33.376" v="2336" actId="47"/>
        <pc:sldMkLst>
          <pc:docMk/>
          <pc:sldMk cId="2339343256" sldId="267"/>
        </pc:sldMkLst>
      </pc:sldChg>
      <pc:sldChg chg="add del">
        <pc:chgData name="RIBOURG Mathieu (SNCF / DGA NUMERIQUE / e.SNCF Sol.574 TERRITOIRE)" userId="5f4ee258-87e5-4ed2-adc2-c8e6a1780f01" providerId="ADAL" clId="{085845C1-31C1-40DD-9EA9-96B160C69EAC}" dt="2026-03-03T20:48:33.376" v="2336" actId="47"/>
        <pc:sldMkLst>
          <pc:docMk/>
          <pc:sldMk cId="371392094" sldId="268"/>
        </pc:sldMkLst>
      </pc:sldChg>
      <pc:sldChg chg="addSp delSp modSp add mod">
        <pc:chgData name="RIBOURG Mathieu (SNCF / DGA NUMERIQUE / e.SNCF Sol.574 TERRITOIRE)" userId="5f4ee258-87e5-4ed2-adc2-c8e6a1780f01" providerId="ADAL" clId="{085845C1-31C1-40DD-9EA9-96B160C69EAC}" dt="2026-03-03T21:45:06.131" v="3080" actId="6549"/>
        <pc:sldMkLst>
          <pc:docMk/>
          <pc:sldMk cId="1954105877" sldId="268"/>
        </pc:sldMkLst>
        <pc:spChg chg="mod">
          <ac:chgData name="RIBOURG Mathieu (SNCF / DGA NUMERIQUE / e.SNCF Sol.574 TERRITOIRE)" userId="5f4ee258-87e5-4ed2-adc2-c8e6a1780f01" providerId="ADAL" clId="{085845C1-31C1-40DD-9EA9-96B160C69EAC}" dt="2026-03-03T21:06:33.506" v="2748" actId="20577"/>
          <ac:spMkLst>
            <pc:docMk/>
            <pc:sldMk cId="1954105877" sldId="268"/>
            <ac:spMk id="17" creationId="{CB03D3C9-3DB0-AA4F-AA1D-293DDE32004F}"/>
          </ac:spMkLst>
        </pc:spChg>
        <pc:spChg chg="mod">
          <ac:chgData name="RIBOURG Mathieu (SNCF / DGA NUMERIQUE / e.SNCF Sol.574 TERRITOIRE)" userId="5f4ee258-87e5-4ed2-adc2-c8e6a1780f01" providerId="ADAL" clId="{085845C1-31C1-40DD-9EA9-96B160C69EAC}" dt="2026-03-03T21:45:06.131" v="3080" actId="6549"/>
          <ac:spMkLst>
            <pc:docMk/>
            <pc:sldMk cId="1954105877" sldId="268"/>
            <ac:spMk id="20" creationId="{55D8F5C7-46DC-4521-148B-544D31A7283B}"/>
          </ac:spMkLst>
        </pc:spChg>
        <pc:spChg chg="add mod">
          <ac:chgData name="RIBOURG Mathieu (SNCF / DGA NUMERIQUE / e.SNCF Sol.574 TERRITOIRE)" userId="5f4ee258-87e5-4ed2-adc2-c8e6a1780f01" providerId="ADAL" clId="{085845C1-31C1-40DD-9EA9-96B160C69EAC}" dt="2026-03-03T21:09:46.718" v="2780" actId="207"/>
          <ac:spMkLst>
            <pc:docMk/>
            <pc:sldMk cId="1954105877" sldId="268"/>
            <ac:spMk id="24" creationId="{ACEE309C-EFE4-877F-37E0-CFA1741FAC94}"/>
          </ac:spMkLst>
        </pc:spChg>
        <pc:spChg chg="add del">
          <ac:chgData name="RIBOURG Mathieu (SNCF / DGA NUMERIQUE / e.SNCF Sol.574 TERRITOIRE)" userId="5f4ee258-87e5-4ed2-adc2-c8e6a1780f01" providerId="ADAL" clId="{085845C1-31C1-40DD-9EA9-96B160C69EAC}" dt="2026-03-03T21:08:57.831" v="2767" actId="478"/>
          <ac:spMkLst>
            <pc:docMk/>
            <pc:sldMk cId="1954105877" sldId="268"/>
            <ac:spMk id="28" creationId="{4CC6F825-37AF-9576-B5F2-F3C6F8A79916}"/>
          </ac:spMkLst>
        </pc:spChg>
        <pc:spChg chg="mod">
          <ac:chgData name="RIBOURG Mathieu (SNCF / DGA NUMERIQUE / e.SNCF Sol.574 TERRITOIRE)" userId="5f4ee258-87e5-4ed2-adc2-c8e6a1780f01" providerId="ADAL" clId="{085845C1-31C1-40DD-9EA9-96B160C69EAC}" dt="2026-03-03T21:44:35.944" v="3063"/>
          <ac:spMkLst>
            <pc:docMk/>
            <pc:sldMk cId="1954105877" sldId="268"/>
            <ac:spMk id="35" creationId="{7AD08926-F9D7-3EDE-691D-CD2C85C11DDB}"/>
          </ac:spMkLst>
        </pc:spChg>
        <pc:picChg chg="add del mod">
          <ac:chgData name="RIBOURG Mathieu (SNCF / DGA NUMERIQUE / e.SNCF Sol.574 TERRITOIRE)" userId="5f4ee258-87e5-4ed2-adc2-c8e6a1780f01" providerId="ADAL" clId="{085845C1-31C1-40DD-9EA9-96B160C69EAC}" dt="2026-03-03T21:08:22.139" v="2759" actId="478"/>
          <ac:picMkLst>
            <pc:docMk/>
            <pc:sldMk cId="1954105877" sldId="268"/>
            <ac:picMk id="10" creationId="{332E1A13-3C81-E37C-D85B-21E4D4F9B571}"/>
          </ac:picMkLst>
        </pc:picChg>
        <pc:picChg chg="add del mod">
          <ac:chgData name="RIBOURG Mathieu (SNCF / DGA NUMERIQUE / e.SNCF Sol.574 TERRITOIRE)" userId="5f4ee258-87e5-4ed2-adc2-c8e6a1780f01" providerId="ADAL" clId="{085845C1-31C1-40DD-9EA9-96B160C69EAC}" dt="2026-03-03T21:08:20.310" v="2758" actId="478"/>
          <ac:picMkLst>
            <pc:docMk/>
            <pc:sldMk cId="1954105877" sldId="268"/>
            <ac:picMk id="22" creationId="{A5DC0DD9-E0F9-575C-8E88-E37F3FD97B7C}"/>
          </ac:picMkLst>
        </pc:picChg>
        <pc:picChg chg="add mod ord">
          <ac:chgData name="RIBOURG Mathieu (SNCF / DGA NUMERIQUE / e.SNCF Sol.574 TERRITOIRE)" userId="5f4ee258-87e5-4ed2-adc2-c8e6a1780f01" providerId="ADAL" clId="{085845C1-31C1-40DD-9EA9-96B160C69EAC}" dt="2026-03-03T21:09:38.330" v="2778" actId="1076"/>
          <ac:picMkLst>
            <pc:docMk/>
            <pc:sldMk cId="1954105877" sldId="268"/>
            <ac:picMk id="23" creationId="{200320E1-FA64-761E-02C9-2AFAEE388DDF}"/>
          </ac:picMkLst>
        </pc:picChg>
        <pc:picChg chg="add mod">
          <ac:chgData name="RIBOURG Mathieu (SNCF / DGA NUMERIQUE / e.SNCF Sol.574 TERRITOIRE)" userId="5f4ee258-87e5-4ed2-adc2-c8e6a1780f01" providerId="ADAL" clId="{085845C1-31C1-40DD-9EA9-96B160C69EAC}" dt="2026-03-03T21:10:31.708" v="2784" actId="1076"/>
          <ac:picMkLst>
            <pc:docMk/>
            <pc:sldMk cId="1954105877" sldId="268"/>
            <ac:picMk id="26" creationId="{17B90133-EF0D-A499-ABA1-F1CFA175D524}"/>
          </ac:picMkLst>
        </pc:picChg>
      </pc:sldChg>
      <pc:sldChg chg="addSp modSp add mod">
        <pc:chgData name="RIBOURG Mathieu (SNCF / DGA NUMERIQUE / e.SNCF Sol.574 TERRITOIRE)" userId="5f4ee258-87e5-4ed2-adc2-c8e6a1780f01" providerId="ADAL" clId="{085845C1-31C1-40DD-9EA9-96B160C69EAC}" dt="2026-03-03T21:47:13.724" v="3101" actId="6549"/>
        <pc:sldMkLst>
          <pc:docMk/>
          <pc:sldMk cId="2861339776" sldId="269"/>
        </pc:sldMkLst>
        <pc:spChg chg="mod">
          <ac:chgData name="RIBOURG Mathieu (SNCF / DGA NUMERIQUE / e.SNCF Sol.574 TERRITOIRE)" userId="5f4ee258-87e5-4ed2-adc2-c8e6a1780f01" providerId="ADAL" clId="{085845C1-31C1-40DD-9EA9-96B160C69EAC}" dt="2026-03-03T21:11:10.971" v="2797" actId="20577"/>
          <ac:spMkLst>
            <pc:docMk/>
            <pc:sldMk cId="2861339776" sldId="269"/>
            <ac:spMk id="17" creationId="{9E5C0953-26D2-06F6-4D3A-A422BE0D99FC}"/>
          </ac:spMkLst>
        </pc:spChg>
        <pc:spChg chg="mod">
          <ac:chgData name="RIBOURG Mathieu (SNCF / DGA NUMERIQUE / e.SNCF Sol.574 TERRITOIRE)" userId="5f4ee258-87e5-4ed2-adc2-c8e6a1780f01" providerId="ADAL" clId="{085845C1-31C1-40DD-9EA9-96B160C69EAC}" dt="2026-03-03T21:47:13.724" v="3101" actId="6549"/>
          <ac:spMkLst>
            <pc:docMk/>
            <pc:sldMk cId="2861339776" sldId="269"/>
            <ac:spMk id="20" creationId="{3292B2C7-4ABA-255D-D884-C487EB52B646}"/>
          </ac:spMkLst>
        </pc:spChg>
        <pc:spChg chg="mod">
          <ac:chgData name="RIBOURG Mathieu (SNCF / DGA NUMERIQUE / e.SNCF Sol.574 TERRITOIRE)" userId="5f4ee258-87e5-4ed2-adc2-c8e6a1780f01" providerId="ADAL" clId="{085845C1-31C1-40DD-9EA9-96B160C69EAC}" dt="2026-03-03T21:46:40.055" v="3087" actId="20577"/>
          <ac:spMkLst>
            <pc:docMk/>
            <pc:sldMk cId="2861339776" sldId="269"/>
            <ac:spMk id="35" creationId="{5909DCA2-3770-FD99-0E55-DD756A614A4B}"/>
          </ac:spMkLst>
        </pc:spChg>
        <pc:picChg chg="add mod">
          <ac:chgData name="RIBOURG Mathieu (SNCF / DGA NUMERIQUE / e.SNCF Sol.574 TERRITOIRE)" userId="5f4ee258-87e5-4ed2-adc2-c8e6a1780f01" providerId="ADAL" clId="{085845C1-31C1-40DD-9EA9-96B160C69EAC}" dt="2026-03-03T21:12:31.309" v="2810" actId="1038"/>
          <ac:picMkLst>
            <pc:docMk/>
            <pc:sldMk cId="2861339776" sldId="269"/>
            <ac:picMk id="10" creationId="{B743880E-CE14-B32A-1BDA-D0689E91C09B}"/>
          </ac:picMkLst>
        </pc:picChg>
        <pc:picChg chg="add mod">
          <ac:chgData name="RIBOURG Mathieu (SNCF / DGA NUMERIQUE / e.SNCF Sol.574 TERRITOIRE)" userId="5f4ee258-87e5-4ed2-adc2-c8e6a1780f01" providerId="ADAL" clId="{085845C1-31C1-40DD-9EA9-96B160C69EAC}" dt="2026-03-03T21:13:01.159" v="2824" actId="1036"/>
          <ac:picMkLst>
            <pc:docMk/>
            <pc:sldMk cId="2861339776" sldId="269"/>
            <ac:picMk id="22" creationId="{89A7AC58-C0EB-BF3F-D166-22408F19BA3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fr-FR"/>
              <a:t>Modifiez le style du titre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98742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4061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fr-FR"/>
              <a:t>Modifiez le style du titre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tint val="82000"/>
                  </a:schemeClr>
                </a:solidFill>
              </a:defRPr>
            </a:lvl1pPr>
            <a:lvl2pPr marL="503972" indent="0">
              <a:buNone/>
              <a:defRPr sz="2205">
                <a:solidFill>
                  <a:schemeClr val="tx1">
                    <a:tint val="82000"/>
                  </a:schemeClr>
                </a:solidFill>
              </a:defRPr>
            </a:lvl2pPr>
            <a:lvl3pPr marL="1007943" indent="0">
              <a:buNone/>
              <a:defRPr sz="1984">
                <a:solidFill>
                  <a:schemeClr val="tx1">
                    <a:tint val="82000"/>
                  </a:schemeClr>
                </a:solidFill>
              </a:defRPr>
            </a:lvl3pPr>
            <a:lvl4pPr marL="1511915" indent="0">
              <a:buNone/>
              <a:defRPr sz="1764">
                <a:solidFill>
                  <a:schemeClr val="tx1">
                    <a:tint val="82000"/>
                  </a:schemeClr>
                </a:solidFill>
              </a:defRPr>
            </a:lvl4pPr>
            <a:lvl5pPr marL="2015886" indent="0">
              <a:buNone/>
              <a:defRPr sz="1764">
                <a:solidFill>
                  <a:schemeClr val="tx1">
                    <a:tint val="82000"/>
                  </a:schemeClr>
                </a:solidFill>
              </a:defRPr>
            </a:lvl5pPr>
            <a:lvl6pPr marL="2519858" indent="0">
              <a:buNone/>
              <a:defRPr sz="1764">
                <a:solidFill>
                  <a:schemeClr val="tx1">
                    <a:tint val="82000"/>
                  </a:schemeClr>
                </a:solidFill>
              </a:defRPr>
            </a:lvl6pPr>
            <a:lvl7pPr marL="3023829" indent="0">
              <a:buNone/>
              <a:defRPr sz="1764">
                <a:solidFill>
                  <a:schemeClr val="tx1">
                    <a:tint val="82000"/>
                  </a:schemeClr>
                </a:solidFill>
              </a:defRPr>
            </a:lvl7pPr>
            <a:lvl8pPr marL="3527801" indent="0">
              <a:buNone/>
              <a:defRPr sz="1764">
                <a:solidFill>
                  <a:schemeClr val="tx1">
                    <a:tint val="82000"/>
                  </a:schemeClr>
                </a:solidFill>
              </a:defRPr>
            </a:lvl8pPr>
            <a:lvl9pPr marL="4031772" indent="0">
              <a:buNone/>
              <a:defRPr sz="1764">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51379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897265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fr-FR"/>
              <a:t>Modifiez le style du titre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4" name="Content Placeholder 3"/>
          <p:cNvSpPr>
            <a:spLocks noGrp="1"/>
          </p:cNvSpPr>
          <p:nvPr>
            <p:ph sz="half" idx="2"/>
          </p:nvPr>
        </p:nvSpPr>
        <p:spPr>
          <a:xfrm>
            <a:off x="736456" y="2761381"/>
            <a:ext cx="4523137"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6" name="Content Placeholder 5"/>
          <p:cNvSpPr>
            <a:spLocks noGrp="1"/>
          </p:cNvSpPr>
          <p:nvPr>
            <p:ph sz="quarter" idx="4"/>
          </p:nvPr>
        </p:nvSpPr>
        <p:spPr>
          <a:xfrm>
            <a:off x="5412731" y="2761381"/>
            <a:ext cx="4545413"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2143721-9D50-437A-874B-72CD6AAF003B}" type="datetimeFigureOut">
              <a:rPr lang="fr-FR" smtClean="0"/>
              <a:t>13/03/2026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76915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2143721-9D50-437A-874B-72CD6AAF003B}" type="datetimeFigureOut">
              <a:rPr lang="fr-FR" smtClean="0"/>
              <a:t>13/03/2026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589202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43721-9D50-437A-874B-72CD6AAF003B}" type="datetimeFigureOut">
              <a:rPr lang="fr-FR" smtClean="0"/>
              <a:t>13/03/2026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35434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32781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fr-FR"/>
              <a:t>Cliquez sur l'icône pour ajouter une image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773285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549039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717853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82000"/>
                  </a:schemeClr>
                </a:solidFill>
              </a:defRPr>
            </a:lvl1pPr>
          </a:lstStyle>
          <a:p>
            <a:fld id="{42143721-9D50-437A-874B-72CD6AAF003B}" type="datetimeFigureOut">
              <a:rPr lang="fr-FR" smtClean="0"/>
              <a:t>13/03/2026</a:t>
            </a:fld>
            <a:endParaRPr lang="fr-FR"/>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82000"/>
                  </a:schemeClr>
                </a:solidFill>
              </a:defRPr>
            </a:lvl1pPr>
          </a:lstStyle>
          <a:p>
            <a:endParaRPr lang="fr-FR"/>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82000"/>
                  </a:schemeClr>
                </a:solidFill>
              </a:defRPr>
            </a:lvl1pPr>
          </a:lstStyle>
          <a:p>
            <a:fld id="{09322F7C-1E56-478D-A939-E26872868ED0}" type="slidenum">
              <a:rPr lang="fr-FR" smtClean="0"/>
              <a:t>‹N°›</a:t>
            </a:fld>
            <a:endParaRPr lang="fr-FR"/>
          </a:p>
        </p:txBody>
      </p:sp>
      <p:sp>
        <p:nvSpPr>
          <p:cNvPr id="8" name="ZoneTexte 7">
            <a:extLst>
              <a:ext uri="{FF2B5EF4-FFF2-40B4-BE49-F238E27FC236}">
                <a16:creationId xmlns:a16="http://schemas.microsoft.com/office/drawing/2014/main" id="{03F9CAF3-A656-D120-F067-1EF18E514EE6}"/>
              </a:ext>
            </a:extLst>
          </p:cNvPr>
          <p:cNvSpPr txBox="1"/>
          <p:nvPr userDrawn="1">
            <p:extLst>
              <p:ext uri="{1162E1C5-73C7-4A58-AE30-91384D911F3F}">
                <p184:classification xmlns:p184="http://schemas.microsoft.com/office/powerpoint/2018/4/main" val="ftr"/>
              </p:ext>
            </p:extLst>
          </p:nvPr>
        </p:nvSpPr>
        <p:spPr>
          <a:xfrm>
            <a:off x="63500" y="7343775"/>
            <a:ext cx="415925" cy="152400"/>
          </a:xfrm>
          <a:prstGeom prst="rect">
            <a:avLst/>
          </a:prstGeom>
        </p:spPr>
        <p:txBody>
          <a:bodyPr horzOverflow="overflow" lIns="0" tIns="0" rIns="0" bIns="0">
            <a:spAutoFit/>
          </a:bodyPr>
          <a:lstStyle/>
          <a:p>
            <a:pPr algn="l"/>
            <a:r>
              <a:rPr lang="fr-FR" sz="1000">
                <a:solidFill>
                  <a:srgbClr val="008000">
                    <a:alpha val="50000"/>
                  </a:srgbClr>
                </a:solidFill>
                <a:latin typeface="Aptos" panose="020B0004020202020204" pitchFamily="34" charset="0"/>
              </a:rPr>
              <a:t>Interne</a:t>
            </a:r>
          </a:p>
        </p:txBody>
      </p:sp>
    </p:spTree>
    <p:extLst>
      <p:ext uri="{BB962C8B-B14F-4D97-AF65-F5344CB8AC3E}">
        <p14:creationId xmlns:p14="http://schemas.microsoft.com/office/powerpoint/2010/main" val="183855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14.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522332-0E4A-E66B-4A6D-0E8E71306203}"/>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B24A5715-A84B-8D77-78FF-B7038898AAF9}"/>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1D6483B9-0B6D-6B03-E205-25CD405B3E27}"/>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4E69BAF-613C-DF3E-23D7-42483374A352}"/>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A54A457C-79AA-358E-8AC7-AB32EC4B2BE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EF5A9257-720F-9C9B-B928-852F03B85F35}"/>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FE92C173-2884-B648-984F-1E0223EDB0B8}"/>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3503D746-1AC8-D98B-3991-5B65900B207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98E00488-A69E-A881-65DA-A482C5BB762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38E6FE1C-AB27-CAAD-173D-86EEA5004D27}"/>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E8C23FA6-2705-639E-F327-5C5AE1153B63}"/>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74DD88BB-57DE-64CD-852E-8B76A205A67A}"/>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C40ED29-13D3-A072-9949-38254FE54AB7}"/>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PAULINE DELHENS </a:t>
            </a:r>
            <a:r>
              <a:rPr lang="fr-FR" sz="1600" dirty="0">
                <a:solidFill>
                  <a:schemeClr val="bg1"/>
                </a:solidFill>
                <a:latin typeface="Barlow" panose="00000500000000000000" pitchFamily="2" charset="0"/>
                <a:sym typeface="Wingdings" panose="05000000000000000000" pitchFamily="2" charset="2"/>
              </a:rPr>
              <a:t>· pauline.dhelens@amarris.fr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989088C0-9F0F-EB04-AC87-54BFF558688D}"/>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A3ADE1C3-635A-27B4-A81A-4A00F485590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524A9372-3404-35BE-98E0-DDAB184BE564}"/>
              </a:ext>
            </a:extLst>
          </p:cNvPr>
          <p:cNvSpPr txBox="1"/>
          <p:nvPr/>
        </p:nvSpPr>
        <p:spPr>
          <a:xfrm>
            <a:off x="3798458" y="2296190"/>
            <a:ext cx="6646983" cy="1815882"/>
          </a:xfrm>
          <a:prstGeom prst="rect">
            <a:avLst/>
          </a:prstGeom>
          <a:noFill/>
        </p:spPr>
        <p:txBody>
          <a:bodyPr wrap="square" rtlCol="0">
            <a:spAutoFit/>
          </a:bodyPr>
          <a:lstStyle/>
          <a:p>
            <a:r>
              <a:rPr lang="fr-FR" sz="1600" dirty="0" err="1">
                <a:solidFill>
                  <a:schemeClr val="bg1"/>
                </a:solidFill>
                <a:latin typeface="Barlow Light" panose="00000400000000000000" pitchFamily="2" charset="0"/>
              </a:rPr>
              <a:t>Amarris</a:t>
            </a:r>
            <a:r>
              <a:rPr lang="fr-FR" sz="1600" dirty="0">
                <a:solidFill>
                  <a:schemeClr val="bg1"/>
                </a:solidFill>
                <a:latin typeface="Barlow Light" panose="00000400000000000000" pitchFamily="2" charset="0"/>
              </a:rPr>
              <a:t>, groupe d'expertise comptable de 650 collaborateurs, est partenaire titre du Marathon International de la Côte d'Amour depuis 2024. L'entreprise offre l'inscription à ses collaborateurs et déploie un dispositif complet : entraînements internes, événement Sport &amp; Nutrition, stand avec « Mur des Fiertés », </a:t>
            </a:r>
            <a:r>
              <a:rPr lang="fr-FR" sz="1600" dirty="0" err="1">
                <a:solidFill>
                  <a:schemeClr val="bg1"/>
                </a:solidFill>
                <a:latin typeface="Barlow Light" panose="00000400000000000000" pitchFamily="2" charset="0"/>
              </a:rPr>
              <a:t>after</a:t>
            </a:r>
            <a:r>
              <a:rPr lang="fr-FR" sz="1600" dirty="0">
                <a:solidFill>
                  <a:schemeClr val="bg1"/>
                </a:solidFill>
                <a:latin typeface="Barlow Light" panose="00000400000000000000" pitchFamily="2" charset="0"/>
              </a:rPr>
              <a:t>-courses conviviaux ouverts aux familles. Originalité forte : une campagne de communication 100 % « maison » mettant en scène les collaborateurs eux-mêmes comme ambassadeurs.</a:t>
            </a:r>
          </a:p>
        </p:txBody>
      </p:sp>
      <p:cxnSp>
        <p:nvCxnSpPr>
          <p:cNvPr id="12" name="Connecteur droit 11">
            <a:extLst>
              <a:ext uri="{FF2B5EF4-FFF2-40B4-BE49-F238E27FC236}">
                <a16:creationId xmlns:a16="http://schemas.microsoft.com/office/drawing/2014/main" id="{27D24DFD-8BA4-E94B-2C88-D0C88E8F8DC8}"/>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10" name="Image 9">
            <a:extLst>
              <a:ext uri="{FF2B5EF4-FFF2-40B4-BE49-F238E27FC236}">
                <a16:creationId xmlns:a16="http://schemas.microsoft.com/office/drawing/2014/main" id="{C068A7B0-0570-B773-A508-2634ADE814C0}"/>
              </a:ext>
            </a:extLst>
          </p:cNvPr>
          <p:cNvPicPr>
            <a:picLocks noChangeAspect="1"/>
          </p:cNvPicPr>
          <p:nvPr/>
        </p:nvPicPr>
        <p:blipFill>
          <a:blip r:embed="rId5"/>
          <a:stretch>
            <a:fillRect/>
          </a:stretch>
        </p:blipFill>
        <p:spPr>
          <a:xfrm>
            <a:off x="232452" y="1871650"/>
            <a:ext cx="3115994" cy="3088419"/>
          </a:xfrm>
          <a:prstGeom prst="rect">
            <a:avLst/>
          </a:prstGeom>
        </p:spPr>
      </p:pic>
      <p:cxnSp>
        <p:nvCxnSpPr>
          <p:cNvPr id="9" name="Connecteur droit 8">
            <a:extLst>
              <a:ext uri="{FF2B5EF4-FFF2-40B4-BE49-F238E27FC236}">
                <a16:creationId xmlns:a16="http://schemas.microsoft.com/office/drawing/2014/main" id="{6D80DAC2-61B0-8D42-96AC-68D86E5B083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pic>
        <p:nvPicPr>
          <p:cNvPr id="18" name="Image 17" descr="Une image contenant Police, Graphique, logo, Bleu électrique&#10;&#10;Le contenu généré par l’IA peut être incorrect.">
            <a:extLst>
              <a:ext uri="{FF2B5EF4-FFF2-40B4-BE49-F238E27FC236}">
                <a16:creationId xmlns:a16="http://schemas.microsoft.com/office/drawing/2014/main" id="{0B48FB9D-CF0A-9812-7D08-FC88591A6CA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77418" y="5509420"/>
            <a:ext cx="3026061" cy="758186"/>
          </a:xfrm>
          <a:prstGeom prst="rect">
            <a:avLst/>
          </a:prstGeom>
        </p:spPr>
      </p:pic>
      <p:sp>
        <p:nvSpPr>
          <p:cNvPr id="20" name="ZoneTexte 19">
            <a:extLst>
              <a:ext uri="{FF2B5EF4-FFF2-40B4-BE49-F238E27FC236}">
                <a16:creationId xmlns:a16="http://schemas.microsoft.com/office/drawing/2014/main" id="{2B4A9220-457C-F4B0-FF83-88B1707D9E28}"/>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2" name="ZoneTexte 21">
            <a:extLst>
              <a:ext uri="{FF2B5EF4-FFF2-40B4-BE49-F238E27FC236}">
                <a16:creationId xmlns:a16="http://schemas.microsoft.com/office/drawing/2014/main" id="{62C8BDD3-DCD0-2F4B-6087-202F73CFCF8C}"/>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34 coureurs en 2024, 41 en 2025 (+20 %)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90 collaborateurs attendus en 2026</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3,8 millions de contacts publicitaires cumulés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130 publications sociales, 73 000 vues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30 % de participants fidèles d'une année à l'autre</a:t>
            </a:r>
          </a:p>
        </p:txBody>
      </p:sp>
    </p:spTree>
    <p:extLst>
      <p:ext uri="{BB962C8B-B14F-4D97-AF65-F5344CB8AC3E}">
        <p14:creationId xmlns:p14="http://schemas.microsoft.com/office/powerpoint/2010/main" val="68160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EFC53-B77E-19E1-DE58-308BC2B9A14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CA51629-6C9E-13CB-6D50-4D620292F678}"/>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770E8081-8489-561D-1A8E-80F54890BEC0}"/>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0D97A07B-8BC9-1D45-DB1E-457CAF82B16A}"/>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B883731-2018-B06B-5373-7234DB98E6F2}"/>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15F9BE02-5923-02D1-8C1F-FC5DACCD85C0}"/>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F7E4E3B8-66CD-EE61-5A19-7918EB8A7A6D}"/>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8B553829-A60A-675A-BD12-DF1F910D09F2}"/>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8B1BF5F3-8302-EB7F-7C9C-3C05A416916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00977269-EBAA-ACB1-B6A0-D2E3E8E0FAE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ED961B47-52BC-CD32-E36B-4ECD7E36FE62}"/>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949DE98C-4CB3-43A1-51BC-0FD196C229ED}"/>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058AE43A-FC6B-D6BA-9106-0CA866885622}"/>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CF3EE968-ABD8-E1A3-E776-C3645DF7355E}"/>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GALINA PLETNEVA </a:t>
            </a:r>
            <a:r>
              <a:rPr lang="fr-FR" sz="1600" dirty="0">
                <a:solidFill>
                  <a:schemeClr val="bg1"/>
                </a:solidFill>
                <a:latin typeface="Barlow" panose="00000500000000000000" pitchFamily="2" charset="0"/>
                <a:sym typeface="Wingdings" panose="05000000000000000000" pitchFamily="2" charset="2"/>
              </a:rPr>
              <a:t>· galina.pletneva@fr.ey.com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29011DBA-773C-82C6-E01F-A441DD01C9C2}"/>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487ABC24-8CF4-0B36-A2B6-6CB5C84D73C8}"/>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1ED9EE27-DB44-8F31-5130-90900FC73290}"/>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EY Ouest (300 collaborateurs, Nantes) porte une dynamique sportive complète mêlant pratique quotidienne, événements collectifs et accompagnement d'athlètes de haut niveau. Partenaire du Triathlon Audencia – La Baule depuis 2006, le cabinet y fédère chaque année des collaborateurs de toute la France, tous grades confondus. En parallèle, footings, </a:t>
            </a:r>
            <a:r>
              <a:rPr lang="fr-FR" sz="1600" dirty="0" err="1">
                <a:solidFill>
                  <a:schemeClr val="bg1"/>
                </a:solidFill>
                <a:latin typeface="Barlow Light" panose="00000400000000000000" pitchFamily="2" charset="0"/>
              </a:rPr>
              <a:t>padel</a:t>
            </a:r>
            <a:r>
              <a:rPr lang="fr-FR" sz="1600" dirty="0">
                <a:solidFill>
                  <a:schemeClr val="bg1"/>
                </a:solidFill>
                <a:latin typeface="Barlow Light" panose="00000400000000000000" pitchFamily="2" charset="0"/>
              </a:rPr>
              <a:t> et foot en salle rythment la semaine. EY finance aussi ses triathlètes jusqu'aux championnats du monde </a:t>
            </a:r>
            <a:r>
              <a:rPr lang="fr-FR" sz="1600" dirty="0" err="1">
                <a:solidFill>
                  <a:schemeClr val="bg1"/>
                </a:solidFill>
                <a:latin typeface="Barlow Light" panose="00000400000000000000" pitchFamily="2" charset="0"/>
              </a:rPr>
              <a:t>IronMan</a:t>
            </a:r>
            <a:r>
              <a:rPr lang="fr-FR" sz="1600" dirty="0">
                <a:solidFill>
                  <a:schemeClr val="bg1"/>
                </a:solidFill>
                <a:latin typeface="Barlow Light" panose="00000400000000000000" pitchFamily="2" charset="0"/>
              </a:rPr>
              <a:t>.</a:t>
            </a:r>
          </a:p>
        </p:txBody>
      </p:sp>
      <p:cxnSp>
        <p:nvCxnSpPr>
          <p:cNvPr id="12" name="Connecteur droit 11">
            <a:extLst>
              <a:ext uri="{FF2B5EF4-FFF2-40B4-BE49-F238E27FC236}">
                <a16:creationId xmlns:a16="http://schemas.microsoft.com/office/drawing/2014/main" id="{58803366-A66B-177A-F069-4746A0DF7A49}"/>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165DF853-5D01-9B26-F011-FF823B077E6E}"/>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pic>
        <p:nvPicPr>
          <p:cNvPr id="10" name="Image 9">
            <a:extLst>
              <a:ext uri="{FF2B5EF4-FFF2-40B4-BE49-F238E27FC236}">
                <a16:creationId xmlns:a16="http://schemas.microsoft.com/office/drawing/2014/main" id="{6E81F837-3B16-A97F-B8EE-A480E1A4A145}"/>
              </a:ext>
            </a:extLst>
          </p:cNvPr>
          <p:cNvPicPr>
            <a:picLocks noChangeAspect="1"/>
          </p:cNvPicPr>
          <p:nvPr/>
        </p:nvPicPr>
        <p:blipFill>
          <a:blip r:embed="rId5"/>
          <a:stretch>
            <a:fillRect/>
          </a:stretch>
        </p:blipFill>
        <p:spPr>
          <a:xfrm>
            <a:off x="60950" y="1820105"/>
            <a:ext cx="3410264" cy="2774757"/>
          </a:xfrm>
          <a:prstGeom prst="rect">
            <a:avLst/>
          </a:prstGeom>
        </p:spPr>
      </p:pic>
      <p:sp>
        <p:nvSpPr>
          <p:cNvPr id="18" name="ZoneTexte 17">
            <a:extLst>
              <a:ext uri="{FF2B5EF4-FFF2-40B4-BE49-F238E27FC236}">
                <a16:creationId xmlns:a16="http://schemas.microsoft.com/office/drawing/2014/main" id="{64693980-AA41-C420-C6C9-72638A6E103C}"/>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E6AD9679-4F5D-A53A-364D-6459929DF7EF}"/>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160 collaborateurs mobilisés en 2025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43 équipes engagées en tri-relais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Partenariat Audencia actif depuis 2006</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3 athlètes soutenus aux Mondiaux </a:t>
            </a:r>
            <a:r>
              <a:rPr lang="fr-FR" sz="2000" dirty="0" err="1">
                <a:solidFill>
                  <a:schemeClr val="bg1"/>
                </a:solidFill>
                <a:latin typeface="Barlow Light" panose="00000400000000000000" pitchFamily="2" charset="0"/>
              </a:rPr>
              <a:t>IronMan</a:t>
            </a:r>
            <a:endParaRPr lang="fr-FR" sz="2000" dirty="0">
              <a:solidFill>
                <a:schemeClr val="bg1"/>
              </a:solidFill>
              <a:latin typeface="Barlow Light" panose="00000400000000000000" pitchFamily="2" charset="0"/>
            </a:endParaRP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8 800 participants/an, 1er triathlon handisport</a:t>
            </a:r>
          </a:p>
        </p:txBody>
      </p:sp>
      <p:pic>
        <p:nvPicPr>
          <p:cNvPr id="26" name="Image 25" descr="Une image contenant logo, Police, Graphique, symbole&#10;&#10;Le contenu généré par l’IA peut être incorrect.">
            <a:extLst>
              <a:ext uri="{FF2B5EF4-FFF2-40B4-BE49-F238E27FC236}">
                <a16:creationId xmlns:a16="http://schemas.microsoft.com/office/drawing/2014/main" id="{FAEAF6B1-B2CB-7C86-1D83-9666524C900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1710" y="4948715"/>
            <a:ext cx="1588744" cy="1610117"/>
          </a:xfrm>
          <a:prstGeom prst="rect">
            <a:avLst/>
          </a:prstGeom>
        </p:spPr>
      </p:pic>
    </p:spTree>
    <p:extLst>
      <p:ext uri="{BB962C8B-B14F-4D97-AF65-F5344CB8AC3E}">
        <p14:creationId xmlns:p14="http://schemas.microsoft.com/office/powerpoint/2010/main" val="31573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65330-6B06-8081-37D0-0EA36B9006C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8445FF3-AA39-B2E7-A3E9-45372D679B7B}"/>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DE18C65B-2077-8989-1EBB-6D04F3D26962}"/>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81850966-A18F-80D9-894C-DB1C3621CF87}"/>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BF2C167-A720-4F1A-C5A0-67FEC3D24766}"/>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2DDE9EC4-B70D-F740-4D8E-F7FF0179FC71}"/>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06EBFAA9-C710-DC4E-69CE-F138B97C43E5}"/>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592E9FD0-9EAF-3D64-CB5B-5ABCCBC27075}"/>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2964375C-B9B8-2271-4BDB-67AB5784753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B56E64C1-1E4E-27CA-83E2-78EDABA6059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C23B4F71-AD29-5F94-9063-1B8FFA386848}"/>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AF4EC3AB-3002-3AB2-EC58-35D79AB360AB}"/>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6FA4489D-A81A-62CE-A59F-1493B6F31426}"/>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2F44897E-DEAD-D3BA-F446-717BC9650D8D}"/>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FANNY HAGNERE </a:t>
            </a:r>
            <a:r>
              <a:rPr lang="fr-FR" sz="1600" dirty="0">
                <a:solidFill>
                  <a:schemeClr val="bg1"/>
                </a:solidFill>
                <a:latin typeface="Barlow" panose="00000500000000000000" pitchFamily="2" charset="0"/>
                <a:sym typeface="Wingdings" panose="05000000000000000000" pitchFamily="2" charset="2"/>
              </a:rPr>
              <a:t>· fanny.hagnere@jeanrouyerautomobiles.fr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D943386E-08BA-1496-7E68-58FD4DA9B6C4}"/>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94D438B4-6330-DBE7-38EF-498B4BA5F1ED}"/>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0BA519C6-68CD-1759-E4ED-FB41EC4A114D}"/>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Le Groupe Jean Rouyer Automobiles (1 600 collaborateurs) a organisé le 22 juin 2025 l'événement « Courir après l'Envol » en partenariat avec l'association Après l'Envol, qui accompagne des personnes touchées par le cancer. Courses en relais, marches nordiques et marches solidaires sur un parcours de 7 km ont rassemblé collaborateurs, partenaires et habitants. L'intégralité des inscriptions a été reversée à l'association. L'édition 2026 est déjà programmée.</a:t>
            </a:r>
          </a:p>
        </p:txBody>
      </p:sp>
      <p:cxnSp>
        <p:nvCxnSpPr>
          <p:cNvPr id="12" name="Connecteur droit 11">
            <a:extLst>
              <a:ext uri="{FF2B5EF4-FFF2-40B4-BE49-F238E27FC236}">
                <a16:creationId xmlns:a16="http://schemas.microsoft.com/office/drawing/2014/main" id="{46A7A796-BBB5-F4D0-60BF-FFD76B981758}"/>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ED4406AF-79C9-1FCC-DC85-F065C2F0AE68}"/>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8D421A9A-8420-2E5D-5822-BA00B07B48A7}"/>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2DFC23D5-759C-8AAE-B71D-09E60F4B7F16}"/>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600 participants mobilisés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10 700 € collectés reversés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d'équipe renforcée en interne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Visibilité accrue pour l'association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Édition 2026 reconduite le 28 juin</a:t>
            </a:r>
          </a:p>
        </p:txBody>
      </p:sp>
      <p:pic>
        <p:nvPicPr>
          <p:cNvPr id="15" name="Image 14" descr="Une image contenant Police, texte, logo, symbole&#10;&#10;Le contenu généré par l’IA peut être incorrect.">
            <a:extLst>
              <a:ext uri="{FF2B5EF4-FFF2-40B4-BE49-F238E27FC236}">
                <a16:creationId xmlns:a16="http://schemas.microsoft.com/office/drawing/2014/main" id="{46B36154-2392-C2A4-68FF-757AE058825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0283" y="3009487"/>
            <a:ext cx="2143125" cy="2143125"/>
          </a:xfrm>
          <a:prstGeom prst="rect">
            <a:avLst/>
          </a:prstGeom>
        </p:spPr>
      </p:pic>
    </p:spTree>
    <p:extLst>
      <p:ext uri="{BB962C8B-B14F-4D97-AF65-F5344CB8AC3E}">
        <p14:creationId xmlns:p14="http://schemas.microsoft.com/office/powerpoint/2010/main" val="1210810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5A9E2-D515-DC0E-D349-5D2BBB9FB86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3D658E7-A75A-8F6B-23AA-784C6E35460E}"/>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47FFF5D6-9187-6FDB-8B8F-FC8A8C49818D}"/>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0DC53F49-69DE-6888-A04F-A5CEE8643B42}"/>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56B7EE-D63D-EBF1-6972-0F862A47A12E}"/>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C9CCCC37-DD2D-2092-D28E-D0019048E278}"/>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C9E5F1CB-FA8B-FFEB-EC4C-761CEF0149E8}"/>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7E1C9BDC-0073-A2EB-2764-594D075355A3}"/>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E7A9A2DF-6DF4-FD21-8391-173FBD3C43E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43E8A749-4C51-1834-FC33-D0D6A8FB1E0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264644A3-FD13-0E5F-5B2F-461168480FBB}"/>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5DCFF3C6-BB56-82A5-BB81-CDF1FD7A7EDA}"/>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9B5E574E-62A6-EB11-1365-09EB3203F6AC}"/>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804A489D-529E-B365-0657-4A9D073CF336}"/>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CHARLINE BLANCHET </a:t>
            </a:r>
            <a:r>
              <a:rPr lang="fr-FR" sz="1600" dirty="0">
                <a:solidFill>
                  <a:schemeClr val="bg1"/>
                </a:solidFill>
                <a:latin typeface="Barlow" panose="00000500000000000000" pitchFamily="2" charset="0"/>
                <a:sym typeface="Wingdings" panose="05000000000000000000" pitchFamily="2" charset="2"/>
              </a:rPr>
              <a:t>· charline.blanchet@guest-suite.com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3F328969-EF01-E7FA-8DAF-1790A2A13CE4}"/>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51EC7511-324F-77E6-B15D-008BB28AE2BE}"/>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6156CCF6-02CE-7C61-217A-C8CF2D50D1E7}"/>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Guest Suite, startup nantaise de 30 collaborateurs, a intégré durablement le sport dans sa culture d'entreprise comme levier de bien-être et de cohésion. Cours de boxe hebdomadaires financés par l'entreprise, pause méridienne aménagée, douches dans les locaux, communauté sportive </a:t>
            </a:r>
            <a:r>
              <a:rPr lang="fr-FR" sz="1600" dirty="0" err="1">
                <a:solidFill>
                  <a:schemeClr val="bg1"/>
                </a:solidFill>
                <a:latin typeface="Barlow Light" panose="00000400000000000000" pitchFamily="2" charset="0"/>
              </a:rPr>
              <a:t>auto-organisée</a:t>
            </a:r>
            <a:r>
              <a:rPr lang="fr-FR" sz="1600" dirty="0">
                <a:solidFill>
                  <a:schemeClr val="bg1"/>
                </a:solidFill>
                <a:latin typeface="Barlow Light" panose="00000400000000000000" pitchFamily="2" charset="0"/>
              </a:rPr>
              <a:t> via Slack et événements fédérateurs tout au long de l'année : le sport fait partie du quotidien, accessible à tous, sans obligation.</a:t>
            </a:r>
          </a:p>
        </p:txBody>
      </p:sp>
      <p:cxnSp>
        <p:nvCxnSpPr>
          <p:cNvPr id="12" name="Connecteur droit 11">
            <a:extLst>
              <a:ext uri="{FF2B5EF4-FFF2-40B4-BE49-F238E27FC236}">
                <a16:creationId xmlns:a16="http://schemas.microsoft.com/office/drawing/2014/main" id="{2A009393-9B3A-3FE2-E1E9-FCB084CD38FD}"/>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4B12A192-F862-FC4B-C10C-914A1C19BD01}"/>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944C8CBF-E109-64F5-8400-45595A5F892C}"/>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1954D5DA-AA6A-EAE8-3207-503DEA0EB1E3}"/>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et esprit d'équipe renforcés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Foulées de la Tech : 1 500 coureurs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Bien-être au travail en progression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Attractivité RH et fidélisation accrues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Dynamique collective durable installée</a:t>
            </a:r>
          </a:p>
        </p:txBody>
      </p:sp>
      <p:pic>
        <p:nvPicPr>
          <p:cNvPr id="10" name="Image 9">
            <a:extLst>
              <a:ext uri="{FF2B5EF4-FFF2-40B4-BE49-F238E27FC236}">
                <a16:creationId xmlns:a16="http://schemas.microsoft.com/office/drawing/2014/main" id="{705118F6-A314-FEB0-338F-5BF949332F60}"/>
              </a:ext>
            </a:extLst>
          </p:cNvPr>
          <p:cNvPicPr>
            <a:picLocks noChangeAspect="1"/>
          </p:cNvPicPr>
          <p:nvPr/>
        </p:nvPicPr>
        <p:blipFill>
          <a:blip r:embed="rId5"/>
          <a:stretch>
            <a:fillRect/>
          </a:stretch>
        </p:blipFill>
        <p:spPr>
          <a:xfrm>
            <a:off x="950968" y="5045641"/>
            <a:ext cx="1651961" cy="1762368"/>
          </a:xfrm>
          <a:prstGeom prst="rect">
            <a:avLst/>
          </a:prstGeom>
        </p:spPr>
      </p:pic>
      <p:pic>
        <p:nvPicPr>
          <p:cNvPr id="24" name="Image 23">
            <a:extLst>
              <a:ext uri="{FF2B5EF4-FFF2-40B4-BE49-F238E27FC236}">
                <a16:creationId xmlns:a16="http://schemas.microsoft.com/office/drawing/2014/main" id="{F7B1E531-255E-BEED-C793-0AE303E5D390}"/>
              </a:ext>
            </a:extLst>
          </p:cNvPr>
          <p:cNvPicPr>
            <a:picLocks noChangeAspect="1"/>
          </p:cNvPicPr>
          <p:nvPr/>
        </p:nvPicPr>
        <p:blipFill>
          <a:blip r:embed="rId6"/>
          <a:srcRect l="12914" r="18992"/>
          <a:stretch>
            <a:fillRect/>
          </a:stretch>
        </p:blipFill>
        <p:spPr>
          <a:xfrm>
            <a:off x="0" y="1745087"/>
            <a:ext cx="3552078" cy="2908224"/>
          </a:xfrm>
          <a:prstGeom prst="rect">
            <a:avLst/>
          </a:prstGeom>
        </p:spPr>
      </p:pic>
    </p:spTree>
    <p:extLst>
      <p:ext uri="{BB962C8B-B14F-4D97-AF65-F5344CB8AC3E}">
        <p14:creationId xmlns:p14="http://schemas.microsoft.com/office/powerpoint/2010/main" val="374716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1941F-92A2-5B9B-37AA-8B24F05C925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A9516C4-A0F0-C948-ACB2-3AE4B82F2275}"/>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262E9789-CB76-5CEF-A5AF-CE445233D6CC}"/>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9066E2F1-3A4C-9AD0-5213-5A396D3C771D}"/>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A3220E6-DDC6-5898-27CF-A6D0661B26C0}"/>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F9B334D2-AB04-E35F-BC1B-E55F3A62C43F}"/>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11BF84A7-48A8-4D63-462D-AE97AFF4FDF1}"/>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2CFCC88D-F141-9C4F-8E2F-0E262DB69DB1}"/>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CC6CDE6D-620E-8709-50B5-8AC1A7A81E2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9F7BB077-5608-DF86-24A6-E996D0B9A6D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1EA65E05-A7AA-82A5-7A72-466E33E2FD25}"/>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327BDE95-2BBD-B03F-6367-9961E208D53C}"/>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CFA042FD-6976-1EBE-F3A1-387168A32C8B}"/>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C92EB32A-8623-5009-E070-A4499F44F454}"/>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JEAN-CHARLES TRUS </a:t>
            </a:r>
            <a:r>
              <a:rPr lang="fr-FR" sz="1600" dirty="0">
                <a:solidFill>
                  <a:schemeClr val="bg1"/>
                </a:solidFill>
                <a:latin typeface="Barlow" panose="00000500000000000000" pitchFamily="2" charset="0"/>
                <a:sym typeface="Wingdings" panose="05000000000000000000" pitchFamily="2" charset="2"/>
              </a:rPr>
              <a:t>· jean-charles.trus@harmonie-mutuelle.fr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1961829C-037C-D9C7-B07E-72E96509AC0D}"/>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F200486B-5FCA-BA33-D306-343702AC80E0}"/>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564CE7FE-1AAB-AFB5-9257-E2064D0C46D9}"/>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Harmonie Mutuelle, 1er acteur de santé en France (1 000 salariés), a déployé sur ses 15 sites du Grand Ouest un programme d'activité physique pour lutter contre la sédentarité de ses collaborateurs. Yoga, stretching, Pilates, renforcement musculaire, marche nordique, initiation golf : les formats sont variés et accessibles à tous. La sédentarité est intégrée au Document unique des risques, et des espaces dédiés avec matériel et douches ont été aménagés.</a:t>
            </a:r>
          </a:p>
        </p:txBody>
      </p:sp>
      <p:cxnSp>
        <p:nvCxnSpPr>
          <p:cNvPr id="12" name="Connecteur droit 11">
            <a:extLst>
              <a:ext uri="{FF2B5EF4-FFF2-40B4-BE49-F238E27FC236}">
                <a16:creationId xmlns:a16="http://schemas.microsoft.com/office/drawing/2014/main" id="{D3CBD84A-0DB2-6A8C-E393-ACCCB0E5C934}"/>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76F89A8C-DB9E-F1AD-6A9F-F98E7FB18667}"/>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BC64C49B-AEA2-B313-F108-F8BAE32D0C11}"/>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2469AD5D-7159-A40E-E129-33859CE468B1}"/>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247 séances, 1 487 participants/an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600 participants à la Marche 30 min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Semaine QVCT : 27 séances, 200 participants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15 sites équipés, activités toute l'année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Sédentarité inscrite au Document unique</a:t>
            </a:r>
          </a:p>
        </p:txBody>
      </p:sp>
      <p:pic>
        <p:nvPicPr>
          <p:cNvPr id="10" name="Image 9" descr="Une image contenant personne, habits, Condition physique, chaussures&#10;&#10;Le contenu généré par l’IA peut être incorrect.">
            <a:extLst>
              <a:ext uri="{FF2B5EF4-FFF2-40B4-BE49-F238E27FC236}">
                <a16:creationId xmlns:a16="http://schemas.microsoft.com/office/drawing/2014/main" id="{A5496B57-F6D6-AA4B-1973-CFD1FD2A236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1747467"/>
            <a:ext cx="3552085" cy="2664064"/>
          </a:xfrm>
          <a:prstGeom prst="rect">
            <a:avLst/>
          </a:prstGeom>
        </p:spPr>
      </p:pic>
      <p:pic>
        <p:nvPicPr>
          <p:cNvPr id="22" name="Image 21" descr="Une image contenant texte, logo, Police, Graphique&#10;&#10;Le contenu généré par l’IA peut être incorrect.">
            <a:extLst>
              <a:ext uri="{FF2B5EF4-FFF2-40B4-BE49-F238E27FC236}">
                <a16:creationId xmlns:a16="http://schemas.microsoft.com/office/drawing/2014/main" id="{4D82DD6C-9306-F041-5315-A716BB664B3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85439" y="4505176"/>
            <a:ext cx="1981200" cy="2314575"/>
          </a:xfrm>
          <a:prstGeom prst="rect">
            <a:avLst/>
          </a:prstGeom>
        </p:spPr>
      </p:pic>
    </p:spTree>
    <p:extLst>
      <p:ext uri="{BB962C8B-B14F-4D97-AF65-F5344CB8AC3E}">
        <p14:creationId xmlns:p14="http://schemas.microsoft.com/office/powerpoint/2010/main" val="1420998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B5C45-0D39-B45F-506C-D2F69C17A04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F0F39AE-2ECF-6293-4CDF-3DC1AB678F4C}"/>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585A9F59-BE0D-21F3-D4C6-1B75B4105A09}"/>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EAFDD8E2-CAB9-1060-6296-F97F5D573ABB}"/>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6F83117-CD57-7435-5A67-D959F5030EDF}"/>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1C63F552-EE00-B8CD-300A-25EFE3854BB5}"/>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FC552091-D927-6263-F5AD-D6BD39451CBC}"/>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C8BA4274-1CDE-9C35-E60A-E538924784F3}"/>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107331B6-9AA6-0276-3E39-2FDE05481AF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3593F4FC-70E6-47D6-3889-A6CE2A5109C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107F3893-A9CC-130B-483F-C7625C312964}"/>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F7FC41A6-AF77-D9DA-4E3B-18DE8D495832}"/>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C47A560D-F6A8-F74E-523D-DE63FE206E46}"/>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A96D417C-92F7-9B9F-4C46-BFFF1C2CFDD0}"/>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JULIE DEVRIENDT </a:t>
            </a:r>
            <a:r>
              <a:rPr lang="fr-FR" sz="1600" dirty="0">
                <a:solidFill>
                  <a:schemeClr val="bg1"/>
                </a:solidFill>
                <a:latin typeface="Barlow" panose="00000500000000000000" pitchFamily="2" charset="0"/>
                <a:sym typeface="Wingdings" panose="05000000000000000000" pitchFamily="2" charset="2"/>
              </a:rPr>
              <a:t>· julie.devriendt@ico.unicancer.fr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7BB725A4-B37A-6272-9E57-A0AF9583EA7B}"/>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10A85FF5-CE30-BF54-F418-22D53ADAFA5E}"/>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EE906CD5-8DA6-2798-9460-CA9F5712492F}"/>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L'Institut de Cancérologie de l'Ouest (ICO, 1 200 salariés) a créé un calendrier de l'Avent sportif pour rendre l'activité physique accessible à tous ses collaborateurs, y compris ceux aux plannings contraints. Pendant 24 jours, une vidéo courte d'exercices (2 à 5 min) était diffusée quotidiennement, réalisable sur le lieu de travail ou à domicile. Conçu par deux enseignantes en activités physiques adaptées, ce dispositif vise la prévention santé sans recherche de performance.</a:t>
            </a:r>
          </a:p>
        </p:txBody>
      </p:sp>
      <p:cxnSp>
        <p:nvCxnSpPr>
          <p:cNvPr id="12" name="Connecteur droit 11">
            <a:extLst>
              <a:ext uri="{FF2B5EF4-FFF2-40B4-BE49-F238E27FC236}">
                <a16:creationId xmlns:a16="http://schemas.microsoft.com/office/drawing/2014/main" id="{2B8AE720-1B90-121F-4DFA-63ED6B61AAC9}"/>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E218099E-512E-B9C9-097B-008C5786E6F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1EF4B826-CC76-2357-C4FC-931CAF6185F5}"/>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9262201E-6512-0640-0BD8-98C0D400CF83}"/>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24 vidéos diffusées à 1 200 salariés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renforcée au sein des services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Pratique quotidienne régulière installée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Moments de détente et bien-être au travail</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Esprit de challenge entre collègues</a:t>
            </a:r>
          </a:p>
        </p:txBody>
      </p:sp>
      <p:pic>
        <p:nvPicPr>
          <p:cNvPr id="10" name="Image 9" descr="Une image contenant texte, Police, capture d’écran, Graphique&#10;&#10;Le contenu généré par l’IA peut être incorrect.">
            <a:extLst>
              <a:ext uri="{FF2B5EF4-FFF2-40B4-BE49-F238E27FC236}">
                <a16:creationId xmlns:a16="http://schemas.microsoft.com/office/drawing/2014/main" id="{AB8CAAE6-77E8-DC37-C66B-C5927D3E319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4439" y="3504919"/>
            <a:ext cx="2743200" cy="1666875"/>
          </a:xfrm>
          <a:prstGeom prst="rect">
            <a:avLst/>
          </a:prstGeom>
        </p:spPr>
      </p:pic>
    </p:spTree>
    <p:extLst>
      <p:ext uri="{BB962C8B-B14F-4D97-AF65-F5344CB8AC3E}">
        <p14:creationId xmlns:p14="http://schemas.microsoft.com/office/powerpoint/2010/main" val="406076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51A4A-97C6-FBE8-8CB2-667B1EC36B8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B013B10-AAFE-2537-9369-5D91D054C2BE}"/>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7CD1BF26-3468-1D8D-EAA2-231DF52E7159}"/>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97871337-E7A8-722A-C782-B8FA101D2E21}"/>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C785F535-4555-8F7E-1CD7-30DEF6E4B53D}"/>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BF394DFF-C366-5D6D-EFC1-FFF31E7E1142}"/>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5B4AC413-938A-A26A-1F8A-8C93B6C7952A}"/>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0F095449-AD8F-4D64-3D6C-2DBC155CF05F}"/>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08B78B29-9E27-9A25-975E-720BA4D8940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59A0540C-13CF-7280-A374-ECE9ECA71DE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4D6E4D10-C680-8138-66DA-82B9EFE4B643}"/>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DA368842-3175-97E8-0E8A-AEE6D144AC15}"/>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E212F683-665E-1336-B486-C6804ADF5D1E}"/>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ADFCEBDD-7179-7A7F-1F0A-EBDF25B6A85C}"/>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JEAN-PIERRE DOLY </a:t>
            </a:r>
            <a:r>
              <a:rPr lang="fr-FR" sz="1600" dirty="0">
                <a:solidFill>
                  <a:schemeClr val="bg1"/>
                </a:solidFill>
                <a:latin typeface="Barlow" panose="00000500000000000000" pitchFamily="2" charset="0"/>
                <a:sym typeface="Wingdings" panose="05000000000000000000" pitchFamily="2" charset="2"/>
              </a:rPr>
              <a:t>· jpdoly@gmail.com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A68E4FD3-CD1C-A5D8-5D51-EC8534BBF91C}"/>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2C43C9CA-C490-1411-68F5-9EACD6126725}"/>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FF4DEF61-6C45-AF64-4398-BF382A883EDD}"/>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Jean-Pierre </a:t>
            </a:r>
            <a:r>
              <a:rPr lang="fr-FR" sz="1600" dirty="0" err="1">
                <a:solidFill>
                  <a:schemeClr val="bg1"/>
                </a:solidFill>
                <a:latin typeface="Barlow Light" panose="00000400000000000000" pitchFamily="2" charset="0"/>
              </a:rPr>
              <a:t>Doly</a:t>
            </a:r>
            <a:r>
              <a:rPr lang="fr-FR" sz="1600" dirty="0">
                <a:solidFill>
                  <a:schemeClr val="bg1"/>
                </a:solidFill>
                <a:latin typeface="Barlow Light" panose="00000400000000000000" pitchFamily="2" charset="0"/>
              </a:rPr>
              <a:t>, consultant RH et « accordeur de talents », transpose depuis 25 ans les méthodes du sport en entreprise et réciproquement. Il accompagne des grands groupes (Renault, Danone, Malakoff Médéric) dans l'intégration de l'activité physique et sportive, et conseille fédérations et clubs professionnels en organisation, management et gestion RH. Son approche croise psychologie, management interculturel et pédagogie sportive, formalisée dans deux ouvrages (Dunod, Solar).</a:t>
            </a:r>
          </a:p>
        </p:txBody>
      </p:sp>
      <p:cxnSp>
        <p:nvCxnSpPr>
          <p:cNvPr id="12" name="Connecteur droit 11">
            <a:extLst>
              <a:ext uri="{FF2B5EF4-FFF2-40B4-BE49-F238E27FC236}">
                <a16:creationId xmlns:a16="http://schemas.microsoft.com/office/drawing/2014/main" id="{91B9285A-C78A-6E86-88C5-F56DF3F61183}"/>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66E0F362-4383-39AF-C537-F65AC5756103}"/>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pic>
        <p:nvPicPr>
          <p:cNvPr id="15" name="Image 14" descr="Une image contenant Police, texte, logo, cercle&#10;&#10;Le contenu généré par l’IA peut être incorrect.">
            <a:extLst>
              <a:ext uri="{FF2B5EF4-FFF2-40B4-BE49-F238E27FC236}">
                <a16:creationId xmlns:a16="http://schemas.microsoft.com/office/drawing/2014/main" id="{59EE5EBD-DAEC-63EC-EF9C-3EDFFFB27F7E}"/>
              </a:ext>
            </a:extLst>
          </p:cNvPr>
          <p:cNvPicPr>
            <a:picLocks noChangeAspect="1"/>
          </p:cNvPicPr>
          <p:nvPr/>
        </p:nvPicPr>
        <p:blipFill>
          <a:blip r:embed="rId5"/>
          <a:stretch>
            <a:fillRect/>
          </a:stretch>
        </p:blipFill>
        <p:spPr>
          <a:xfrm>
            <a:off x="159165" y="5757506"/>
            <a:ext cx="3189281" cy="833349"/>
          </a:xfrm>
          <a:prstGeom prst="rect">
            <a:avLst/>
          </a:prstGeom>
        </p:spPr>
      </p:pic>
      <p:pic>
        <p:nvPicPr>
          <p:cNvPr id="22" name="Image 21">
            <a:extLst>
              <a:ext uri="{FF2B5EF4-FFF2-40B4-BE49-F238E27FC236}">
                <a16:creationId xmlns:a16="http://schemas.microsoft.com/office/drawing/2014/main" id="{90782E44-B11D-8261-A4B6-40C4ECB92718}"/>
              </a:ext>
            </a:extLst>
          </p:cNvPr>
          <p:cNvPicPr>
            <a:picLocks noChangeAspect="1"/>
          </p:cNvPicPr>
          <p:nvPr/>
        </p:nvPicPr>
        <p:blipFill>
          <a:blip r:embed="rId6"/>
          <a:stretch>
            <a:fillRect/>
          </a:stretch>
        </p:blipFill>
        <p:spPr>
          <a:xfrm>
            <a:off x="361572" y="2211085"/>
            <a:ext cx="2784466" cy="2748988"/>
          </a:xfrm>
          <a:prstGeom prst="rect">
            <a:avLst/>
          </a:prstGeom>
        </p:spPr>
      </p:pic>
      <p:sp>
        <p:nvSpPr>
          <p:cNvPr id="23" name="ZoneTexte 22">
            <a:extLst>
              <a:ext uri="{FF2B5EF4-FFF2-40B4-BE49-F238E27FC236}">
                <a16:creationId xmlns:a16="http://schemas.microsoft.com/office/drawing/2014/main" id="{B1A58D25-DE68-BB03-1AF4-FE7BEDF013FA}"/>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4" name="ZoneTexte 23">
            <a:extLst>
              <a:ext uri="{FF2B5EF4-FFF2-40B4-BE49-F238E27FC236}">
                <a16:creationId xmlns:a16="http://schemas.microsoft.com/office/drawing/2014/main" id="{E6439B72-8DAD-7464-212A-FF257939FD7F}"/>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Absentéisme en baisse en entreprise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Inclusion de parasportifs en entreprise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Repositionnements professionnels durables de sportifs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et ambiance améliorées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Méthodes RH transférées au football pro</a:t>
            </a:r>
          </a:p>
        </p:txBody>
      </p:sp>
    </p:spTree>
    <p:extLst>
      <p:ext uri="{BB962C8B-B14F-4D97-AF65-F5344CB8AC3E}">
        <p14:creationId xmlns:p14="http://schemas.microsoft.com/office/powerpoint/2010/main" val="4208605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F01F6-E6DE-5E79-78CB-29E68F163B4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DDDA9D5-220C-20F2-7050-AF5E772FD475}"/>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04A308D2-2087-330F-A2A0-1D9523DA8C2D}"/>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84183CE-9139-546E-BE86-8B0517621683}"/>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0A39B527-4371-7243-4606-135A89EFA92A}"/>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51C77DBD-345F-CB06-D4FC-85D25852BE32}"/>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D94DE9E8-B183-B79C-9675-1FAE9A888B5A}"/>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7A5F4A43-B5B5-8630-F8D6-CE592DA2C08F}"/>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3873B37E-4184-445D-09EF-C64A5B5E7FC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197D7584-3E48-E846-AE5B-1A3124ED2A2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76B4CF34-4C15-8DAD-20B4-39DF0E09AC32}"/>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E0586B91-11D9-A8C3-8661-1F5187F9722A}"/>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06FAC38F-20C8-B7AE-DD41-14E2EA82EEBA}"/>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4B6E452-44DF-C200-FBB3-85E5B340FD7C}"/>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Thibaud Lefrançois - thibaud.lefrancois@lna-sante.com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AC483FA8-1DC1-9AD4-F5DF-2415001A9808}"/>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2900DB24-D426-9227-AE24-69CECFF20174}"/>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A571DA39-DDCF-0A7B-5D2A-45FED293CBF8}"/>
              </a:ext>
            </a:extLst>
          </p:cNvPr>
          <p:cNvSpPr txBox="1"/>
          <p:nvPr/>
        </p:nvSpPr>
        <p:spPr>
          <a:xfrm>
            <a:off x="3798458" y="2176376"/>
            <a:ext cx="6646983" cy="2062103"/>
          </a:xfrm>
          <a:prstGeom prst="rect">
            <a:avLst/>
          </a:prstGeom>
          <a:noFill/>
        </p:spPr>
        <p:txBody>
          <a:bodyPr wrap="square" rtlCol="0">
            <a:spAutoFit/>
          </a:bodyPr>
          <a:lstStyle/>
          <a:p>
            <a:pPr algn="just"/>
            <a:r>
              <a:rPr lang="fr-FR" sz="1600" b="1" dirty="0">
                <a:solidFill>
                  <a:schemeClr val="bg1"/>
                </a:solidFill>
              </a:rPr>
              <a:t>LNA Santé</a:t>
            </a:r>
            <a:r>
              <a:rPr lang="fr-FR" sz="1600" dirty="0">
                <a:solidFill>
                  <a:schemeClr val="bg1"/>
                </a:solidFill>
              </a:rPr>
              <a:t> a mis en place, en collaboration avec la start-up BIPED, des challenges sportifs et des team buildings au sein de ses cliniques. Réalisation d’un Tem building sportif sous forme de challenge collaborative sur 12 jours. Chaque minute d’activité est convertie en point, lui-même converti en don pour la cause soutenue; Offre sportive au siège, il propose à 4 temps distincts (renforcement musculaire, </a:t>
            </a:r>
            <a:r>
              <a:rPr lang="fr-FR" sz="1600" dirty="0" err="1">
                <a:solidFill>
                  <a:schemeClr val="bg1"/>
                </a:solidFill>
              </a:rPr>
              <a:t>bodybalance</a:t>
            </a:r>
            <a:r>
              <a:rPr lang="fr-FR" sz="1600" dirty="0">
                <a:solidFill>
                  <a:schemeClr val="bg1"/>
                </a:solidFill>
              </a:rPr>
              <a:t>). </a:t>
            </a:r>
          </a:p>
          <a:p>
            <a:pPr algn="just"/>
            <a:endParaRPr lang="fr-FR" sz="1600" dirty="0">
              <a:solidFill>
                <a:schemeClr val="bg1"/>
              </a:solidFill>
              <a:latin typeface="Barlow Light" panose="00000400000000000000" pitchFamily="2" charset="0"/>
            </a:endParaRPr>
          </a:p>
        </p:txBody>
      </p:sp>
      <p:cxnSp>
        <p:nvCxnSpPr>
          <p:cNvPr id="12" name="Connecteur droit 11">
            <a:extLst>
              <a:ext uri="{FF2B5EF4-FFF2-40B4-BE49-F238E27FC236}">
                <a16:creationId xmlns:a16="http://schemas.microsoft.com/office/drawing/2014/main" id="{FFF38E5B-DA55-58C6-B29E-6F46705CBD13}"/>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A3B69397-10C7-8C9A-E500-20A490E8F26F}"/>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ED25DE40-1F20-61DB-5AE8-E4BFF43B463B}"/>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CC6345FB-F53D-45B8-E57A-40B3BD8AC7A8}"/>
              </a:ext>
            </a:extLst>
          </p:cNvPr>
          <p:cNvSpPr txBox="1"/>
          <p:nvPr/>
        </p:nvSpPr>
        <p:spPr>
          <a:xfrm>
            <a:off x="3798458" y="4662390"/>
            <a:ext cx="6646980" cy="1200329"/>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bg1"/>
                </a:solidFill>
              </a:rPr>
              <a:t>75 participants en 16 équipes au team building sportif</a:t>
            </a:r>
          </a:p>
          <a:p>
            <a:pPr marL="285750" indent="-285750">
              <a:buFont typeface="Arial" panose="020B0604020202020204" pitchFamily="34" charset="0"/>
              <a:buChar char="•"/>
            </a:pPr>
            <a:r>
              <a:rPr lang="fr-FR" dirty="0">
                <a:solidFill>
                  <a:schemeClr val="bg1"/>
                </a:solidFill>
              </a:rPr>
              <a:t>44 salariés utilisent l’offre sportive du siège</a:t>
            </a:r>
          </a:p>
          <a:p>
            <a:pPr marL="285750" indent="-285750">
              <a:buFont typeface="Arial" panose="020B0604020202020204" pitchFamily="34" charset="0"/>
              <a:buChar char="•"/>
            </a:pPr>
            <a:r>
              <a:rPr lang="fr-FR" dirty="0">
                <a:solidFill>
                  <a:schemeClr val="bg1"/>
                </a:solidFill>
                <a:latin typeface="Aptos" panose="020B0004020202020204" pitchFamily="34" charset="0"/>
              </a:rPr>
              <a:t>Participation à la course </a:t>
            </a:r>
            <a:r>
              <a:rPr lang="fr-FR" dirty="0" err="1">
                <a:solidFill>
                  <a:schemeClr val="bg1"/>
                </a:solidFill>
                <a:latin typeface="Aptos" panose="020B0004020202020204" pitchFamily="34" charset="0"/>
              </a:rPr>
              <a:t>Odysséa</a:t>
            </a:r>
            <a:r>
              <a:rPr lang="fr-FR" dirty="0">
                <a:solidFill>
                  <a:schemeClr val="bg1"/>
                </a:solidFill>
                <a:latin typeface="Aptos" panose="020B0004020202020204" pitchFamily="34" charset="0"/>
              </a:rPr>
              <a:t> (113 salariés).</a:t>
            </a:r>
          </a:p>
          <a:p>
            <a:pPr marL="285750" indent="-285750">
              <a:buFont typeface="Arial" panose="020B0604020202020204" pitchFamily="34" charset="0"/>
              <a:buChar char="•"/>
            </a:pPr>
            <a:r>
              <a:rPr lang="fr-FR" dirty="0">
                <a:solidFill>
                  <a:schemeClr val="bg1"/>
                </a:solidFill>
                <a:latin typeface="Aptos" panose="020B0004020202020204" pitchFamily="34" charset="0"/>
              </a:rPr>
              <a:t>Participation à un tournoi paralympique (13 personnes). </a:t>
            </a:r>
          </a:p>
        </p:txBody>
      </p:sp>
      <p:pic>
        <p:nvPicPr>
          <p:cNvPr id="15" name="Image 14">
            <a:extLst>
              <a:ext uri="{FF2B5EF4-FFF2-40B4-BE49-F238E27FC236}">
                <a16:creationId xmlns:a16="http://schemas.microsoft.com/office/drawing/2014/main" id="{85D2F793-C835-E241-024B-B8CA691BA6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465" y="2987783"/>
            <a:ext cx="2277995" cy="2560666"/>
          </a:xfrm>
          <a:prstGeom prst="rect">
            <a:avLst/>
          </a:prstGeom>
        </p:spPr>
      </p:pic>
    </p:spTree>
    <p:extLst>
      <p:ext uri="{BB962C8B-B14F-4D97-AF65-F5344CB8AC3E}">
        <p14:creationId xmlns:p14="http://schemas.microsoft.com/office/powerpoint/2010/main" val="1774779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9FDAC-4EA8-3B4B-C91C-64D509503CC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7569299-B5A2-3909-1E23-2F5B1CE12471}"/>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C406E9C0-0B2F-3743-1FB1-FCFA0F44C41C}"/>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0959116-489C-B75E-BB3E-6EE9DE1FD608}"/>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9D69966-B9D9-5DD1-5C27-977E4E659AF8}"/>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09DB1BF1-D26B-B5A8-CDB4-511F6D96D698}"/>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0132A953-BEBD-9D1B-D824-82A88F9FF31C}"/>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B1AD1F07-467B-C37B-961D-3A1AE5464644}"/>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C6CB26BC-26F6-2B25-3C86-648753BFFEA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6E7730AE-6DA5-B7F1-FB4F-C38EFBB3048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6FA7809E-AD4A-0074-E8CC-76EDD9B99A06}"/>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14C492C6-5B09-7103-8853-BAECEAB495A7}"/>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16092EFF-F578-83D0-35A3-9CA487BE4017}"/>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5C6D247D-2D8A-12EB-8937-061CBFE21690}"/>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CLAIRE PENHOET </a:t>
            </a:r>
            <a:r>
              <a:rPr lang="fr-FR" sz="1600" dirty="0">
                <a:solidFill>
                  <a:schemeClr val="bg1"/>
                </a:solidFill>
                <a:latin typeface="Barlow" panose="00000500000000000000" pitchFamily="2" charset="0"/>
                <a:sym typeface="Wingdings" panose="05000000000000000000" pitchFamily="2" charset="2"/>
              </a:rPr>
              <a:t>· rse@mfdc.fr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39B7006D-E3E7-DF92-B4BC-BCE866E37245}"/>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F5B556DF-F811-0C88-DD91-9638A99CC73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4DDABF21-5A23-81F1-0E7D-E07676B0D843}"/>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La Manufacture Française du Cycle, premier fabricant français de vélos, fait du sport et du vélo un levier de cohésion et de qualité de vie au travail. Tout au long de l'année, l'entreprise propose des temps forts sportifs : challenge Mai à vélo sur </a:t>
            </a:r>
            <a:r>
              <a:rPr lang="fr-FR" sz="1600" dirty="0" err="1">
                <a:solidFill>
                  <a:schemeClr val="bg1"/>
                </a:solidFill>
                <a:latin typeface="Barlow Light" panose="00000400000000000000" pitchFamily="2" charset="0"/>
              </a:rPr>
              <a:t>Géovélo</a:t>
            </a:r>
            <a:r>
              <a:rPr lang="fr-FR" sz="1600" dirty="0">
                <a:solidFill>
                  <a:schemeClr val="bg1"/>
                </a:solidFill>
                <a:latin typeface="Barlow Light" panose="00000400000000000000" pitchFamily="2" charset="0"/>
              </a:rPr>
              <a:t>, </a:t>
            </a:r>
            <a:r>
              <a:rPr lang="fr-FR" sz="1600" dirty="0" err="1">
                <a:solidFill>
                  <a:schemeClr val="bg1"/>
                </a:solidFill>
                <a:latin typeface="Barlow Light" panose="00000400000000000000" pitchFamily="2" charset="0"/>
              </a:rPr>
              <a:t>afterworks</a:t>
            </a:r>
            <a:r>
              <a:rPr lang="fr-FR" sz="1600" dirty="0">
                <a:solidFill>
                  <a:schemeClr val="bg1"/>
                </a:solidFill>
                <a:latin typeface="Barlow Light" panose="00000400000000000000" pitchFamily="2" charset="0"/>
              </a:rPr>
              <a:t> vélo, courses solidaires Octobre Rose, participation aux événements running du territoire et rencontre avec la Team Cross-Country SUNN. Les actions sont portées conjointement par les services RH et RSE.</a:t>
            </a:r>
          </a:p>
        </p:txBody>
      </p:sp>
      <p:pic>
        <p:nvPicPr>
          <p:cNvPr id="22" name="Image 21" descr="Une image contenant Police, texte, conception, Graphique&#10;&#10;Le contenu généré par l’IA peut être incorrect.">
            <a:extLst>
              <a:ext uri="{FF2B5EF4-FFF2-40B4-BE49-F238E27FC236}">
                <a16:creationId xmlns:a16="http://schemas.microsoft.com/office/drawing/2014/main" id="{99343A9A-8538-3310-0337-A2070B7C5CA9}"/>
              </a:ext>
            </a:extLst>
          </p:cNvPr>
          <p:cNvPicPr>
            <a:picLocks noChangeAspect="1"/>
          </p:cNvPicPr>
          <p:nvPr/>
        </p:nvPicPr>
        <p:blipFill>
          <a:blip r:embed="rId5" cstate="print">
            <a:extLst>
              <a:ext uri="{28A0092B-C50C-407E-A947-70E740481C1C}">
                <a14:useLocalDpi xmlns:a14="http://schemas.microsoft.com/office/drawing/2010/main"/>
              </a:ext>
            </a:extLst>
          </a:blip>
          <a:srcRect b="11250"/>
          <a:stretch>
            <a:fillRect/>
          </a:stretch>
        </p:blipFill>
        <p:spPr>
          <a:xfrm>
            <a:off x="700157" y="4958802"/>
            <a:ext cx="2143125" cy="1902024"/>
          </a:xfrm>
          <a:prstGeom prst="rect">
            <a:avLst/>
          </a:prstGeom>
        </p:spPr>
      </p:pic>
      <p:cxnSp>
        <p:nvCxnSpPr>
          <p:cNvPr id="9" name="Connecteur droit 8">
            <a:extLst>
              <a:ext uri="{FF2B5EF4-FFF2-40B4-BE49-F238E27FC236}">
                <a16:creationId xmlns:a16="http://schemas.microsoft.com/office/drawing/2014/main" id="{C20F1383-8108-996A-CA00-CCC2E67C7479}"/>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464D9F76-6FA3-CFE5-5282-67FED0267EDD}"/>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9D232D4B-873B-F2ED-F6B0-F849BF136E28}"/>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19 000 km parcourus en Mai à vélo</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30 collaborateurs mobilisés Octobre Rose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40 participants aux </a:t>
            </a:r>
            <a:r>
              <a:rPr lang="fr-FR" sz="2000" dirty="0" err="1">
                <a:solidFill>
                  <a:schemeClr val="bg1"/>
                </a:solidFill>
                <a:latin typeface="Barlow Light" panose="00000400000000000000" pitchFamily="2" charset="0"/>
              </a:rPr>
              <a:t>afterworks</a:t>
            </a:r>
            <a:r>
              <a:rPr lang="fr-FR" sz="2000" dirty="0">
                <a:solidFill>
                  <a:schemeClr val="bg1"/>
                </a:solidFill>
                <a:latin typeface="Barlow Light" panose="00000400000000000000" pitchFamily="2" charset="0"/>
              </a:rPr>
              <a:t> vélo</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21 dossards courses pris en charge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Engouement collectif croissant chaque année</a:t>
            </a:r>
          </a:p>
        </p:txBody>
      </p:sp>
      <p:pic>
        <p:nvPicPr>
          <p:cNvPr id="10" name="Image 9" descr="Une image contenant collage, habits, vélo, personne&#10;&#10;Le contenu généré par l’IA peut être incorrect.">
            <a:extLst>
              <a:ext uri="{FF2B5EF4-FFF2-40B4-BE49-F238E27FC236}">
                <a16:creationId xmlns:a16="http://schemas.microsoft.com/office/drawing/2014/main" id="{296865EA-6A2A-23C2-FA47-2F8EB16200C5}"/>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341980" y="1871649"/>
            <a:ext cx="2876010" cy="3169424"/>
          </a:xfrm>
          <a:prstGeom prst="rect">
            <a:avLst/>
          </a:prstGeom>
        </p:spPr>
      </p:pic>
      <p:cxnSp>
        <p:nvCxnSpPr>
          <p:cNvPr id="12" name="Connecteur droit 11">
            <a:extLst>
              <a:ext uri="{FF2B5EF4-FFF2-40B4-BE49-F238E27FC236}">
                <a16:creationId xmlns:a16="http://schemas.microsoft.com/office/drawing/2014/main" id="{C36F56BB-B983-1B2D-2E5F-B001190FF781}"/>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5534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50937-2497-D175-34C1-88D66F02996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6262EE6-61CF-A65B-134A-FC06B9B588E1}"/>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890DCA35-F871-AC63-FD92-ED4D377F7575}"/>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3E87A3A9-5316-EF03-0502-79AEB018A467}"/>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BD6E77D-B759-C558-BF4C-4B803B9D1637}"/>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684CD849-3C43-471A-0208-631F5CCE77C0}"/>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5A040E80-46BC-4AF2-0F93-AC8FAF3984DF}"/>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DCCB21DF-43C8-68CA-30A6-3AF3CF9DB64E}"/>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DF14EAF1-C49F-E9A4-FBB5-BE6E2D908B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353389B5-900C-DF2B-7D88-42C9B4CD235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3BC15CE8-0DB3-5DFD-576D-3616EE8C9D20}"/>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F8ACA9A0-7125-21E7-0441-F4C93A183E1F}"/>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3C5BACC7-72AC-F1CA-9EB8-3D9E58143381}"/>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73CE9DB1-C518-EB3B-3C3E-9E3180D21F1E}"/>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CHRISTOPHE BLANDIN </a:t>
            </a:r>
            <a:r>
              <a:rPr lang="fr-FR" sz="1600" dirty="0">
                <a:solidFill>
                  <a:schemeClr val="bg1"/>
                </a:solidFill>
                <a:latin typeface="Barlow" panose="00000500000000000000" pitchFamily="2" charset="0"/>
                <a:sym typeface="Wingdings" panose="05000000000000000000" pitchFamily="2" charset="2"/>
              </a:rPr>
              <a:t>· christophe.blandin@rsmfrance.fr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C6EA82EE-0057-D940-F87E-C2BF4576FA33}"/>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A0DED5D9-944B-38FF-B368-F5AD7990B2E5}"/>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F3D47511-EF65-8A31-795E-1B0E357D2734}"/>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RSM France, cabinet d'expertise comptable de 135 collaborateurs, a fait du sport un pilier de sa culture d'entreprise. Un coach sportif intervient chaque semaine dans les locaux, et un partenariat avec une salle de cross-training propose des programmes dédiés de six semaines. L'entreprise finance les inscriptions à de nombreux événements : courses solidaires </a:t>
            </a:r>
            <a:r>
              <a:rPr lang="fr-FR" sz="1600" dirty="0" err="1">
                <a:solidFill>
                  <a:schemeClr val="bg1"/>
                </a:solidFill>
                <a:latin typeface="Barlow Light" panose="00000400000000000000" pitchFamily="2" charset="0"/>
              </a:rPr>
              <a:t>Odysséa</a:t>
            </a:r>
            <a:r>
              <a:rPr lang="fr-FR" sz="1600" dirty="0">
                <a:solidFill>
                  <a:schemeClr val="bg1"/>
                </a:solidFill>
                <a:latin typeface="Barlow Light" panose="00000400000000000000" pitchFamily="2" charset="0"/>
              </a:rPr>
              <a:t>, triathlon de La Baule, tournois de badminton et de football inter-cabinets avec qualification européenne à Prague.</a:t>
            </a:r>
          </a:p>
        </p:txBody>
      </p:sp>
      <p:cxnSp>
        <p:nvCxnSpPr>
          <p:cNvPr id="12" name="Connecteur droit 11">
            <a:extLst>
              <a:ext uri="{FF2B5EF4-FFF2-40B4-BE49-F238E27FC236}">
                <a16:creationId xmlns:a16="http://schemas.microsoft.com/office/drawing/2014/main" id="{10CEBD70-BD13-B1D9-E7AB-052D40013086}"/>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0674F714-723C-8C17-681D-D34F1E8B96E1}"/>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FDB37D9A-7423-2E04-5C88-5552A6F65358}"/>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1063C150-F7FF-9DA2-8DFB-9509D253ECF2}"/>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Décloisonnement entre services renforcé</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Offre multisport variée toute l'année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Bien-être, réduction du stress constatés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Équipes plus engagées et équilibrées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Sentiment d'appartenance consolidé</a:t>
            </a:r>
          </a:p>
        </p:txBody>
      </p:sp>
      <p:pic>
        <p:nvPicPr>
          <p:cNvPr id="10" name="Image 9" descr="Une image contenant collage, capture d’écran, personne, plein air&#10;&#10;Le contenu généré par l’IA peut être incorrect.">
            <a:extLst>
              <a:ext uri="{FF2B5EF4-FFF2-40B4-BE49-F238E27FC236}">
                <a16:creationId xmlns:a16="http://schemas.microsoft.com/office/drawing/2014/main" id="{4276CF68-077A-BDE9-FB72-1D1A7109BA9B}"/>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01600" y="1858391"/>
            <a:ext cx="3322426" cy="3008540"/>
          </a:xfrm>
          <a:prstGeom prst="rect">
            <a:avLst/>
          </a:prstGeom>
        </p:spPr>
      </p:pic>
      <p:pic>
        <p:nvPicPr>
          <p:cNvPr id="22" name="Image 21" descr="Une image contenant Police, Graphique, logo, conception&#10;&#10;Le contenu généré par l’IA peut être incorrect.">
            <a:extLst>
              <a:ext uri="{FF2B5EF4-FFF2-40B4-BE49-F238E27FC236}">
                <a16:creationId xmlns:a16="http://schemas.microsoft.com/office/drawing/2014/main" id="{0DC3F408-5F84-84C9-D342-6CC095B95ED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84751" y="5197510"/>
            <a:ext cx="2962275" cy="1543050"/>
          </a:xfrm>
          <a:prstGeom prst="rect">
            <a:avLst/>
          </a:prstGeom>
        </p:spPr>
      </p:pic>
    </p:spTree>
    <p:extLst>
      <p:ext uri="{BB962C8B-B14F-4D97-AF65-F5344CB8AC3E}">
        <p14:creationId xmlns:p14="http://schemas.microsoft.com/office/powerpoint/2010/main" val="1155725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CDEA1-7308-C921-0864-BF2FC625D83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5F67CB2-5C9E-5982-E715-6EB8B1278AD4}"/>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42D8A5B6-A127-A0A1-C9A7-67332A8EC9B1}"/>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F5006F3F-E33A-81D1-6C5B-50F3B3FF774B}"/>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013FD53C-4B57-FE15-F820-4267B6294A01}"/>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11A1DB46-F579-3E35-03C4-B743E49F2AC5}"/>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FC4D827C-C964-6F21-8727-EAAB297C179E}"/>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850CF70A-A327-B772-54F2-D6D7B54DE58C}"/>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B25BCDBF-F96B-23DF-884C-1B0C7A00A7D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2A48DBF6-1DCF-E86F-02C1-853863DA950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77856A9D-EE75-B548-EC64-B2F6EE2E6F78}"/>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7F86380D-224D-82EA-6452-F501E5C741E7}"/>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81968738-CFE3-0F5E-0EB5-22B79020E1CC}"/>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E3047351-9E5C-810A-5C4C-1C8347DF2730}"/>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LIONEL TIBERGHIEN </a:t>
            </a:r>
            <a:r>
              <a:rPr lang="fr-FR" sz="1600" dirty="0">
                <a:solidFill>
                  <a:schemeClr val="bg1"/>
                </a:solidFill>
                <a:latin typeface="Barlow" panose="00000500000000000000" pitchFamily="2" charset="0"/>
                <a:sym typeface="Wingdings" panose="05000000000000000000" pitchFamily="2" charset="2"/>
              </a:rPr>
              <a:t>· tiberghien@sepamat.fr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53EF4DCE-669A-372A-9497-D6CB2E5833F1}"/>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FE854ABB-A4EB-6A25-D3DE-6D7E0083DDA3}"/>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576FBBD8-B1F0-798E-10D8-967538690174}"/>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SEPAMAT, créateur de solutions automobiles (294 salariés, Orvault), a structuré sa dynamique sportive autour d'une Commission Sportive composée de collaborateurs volontaires. Depuis 2019, un cours de sport hebdomadaire est proposé chaque vendredi midi avec un coach agréé. L'entreprise participe depuis plus de 25 ans au Triathlon de La Baule en relais et s'engage dans des événements variés : 24h du Mans karting et vélo, courses solidaires, tournois inter-entreprises et </a:t>
            </a:r>
            <a:r>
              <a:rPr lang="fr-FR" sz="1600" dirty="0" err="1">
                <a:solidFill>
                  <a:schemeClr val="bg1"/>
                </a:solidFill>
                <a:latin typeface="Barlow Light" panose="00000400000000000000" pitchFamily="2" charset="0"/>
              </a:rPr>
              <a:t>afterworks</a:t>
            </a:r>
            <a:r>
              <a:rPr lang="fr-FR" sz="1600" dirty="0">
                <a:solidFill>
                  <a:schemeClr val="bg1"/>
                </a:solidFill>
                <a:latin typeface="Barlow Light" panose="00000400000000000000" pitchFamily="2" charset="0"/>
              </a:rPr>
              <a:t> sportifs.</a:t>
            </a:r>
          </a:p>
        </p:txBody>
      </p:sp>
      <p:cxnSp>
        <p:nvCxnSpPr>
          <p:cNvPr id="12" name="Connecteur droit 11">
            <a:extLst>
              <a:ext uri="{FF2B5EF4-FFF2-40B4-BE49-F238E27FC236}">
                <a16:creationId xmlns:a16="http://schemas.microsoft.com/office/drawing/2014/main" id="{FAA531A5-BB73-CAAE-B0A6-031D11F35A86}"/>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71E30BDE-7B62-2757-3205-61C0B0A1F736}"/>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D06D55B5-90D9-3999-FEBF-929F61AE149A}"/>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531605CA-912E-20C2-137E-5DC8AFE27F7D}"/>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Cours hebdomadaire ancré depuis 2019</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+25 ans au Triathlon de La Baule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Participation aux Jeux Mondiaux du Sport d'Entreprise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Offre multisport diversifiée chaque année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Jeux Mondiaux au Danemark visés en 2026</a:t>
            </a:r>
          </a:p>
        </p:txBody>
      </p:sp>
      <p:pic>
        <p:nvPicPr>
          <p:cNvPr id="10" name="Image 9" descr="Une image contenant capture d’écran, collage, personne, personnes&#10;&#10;Le contenu généré par l’IA peut être incorrect.">
            <a:extLst>
              <a:ext uri="{FF2B5EF4-FFF2-40B4-BE49-F238E27FC236}">
                <a16:creationId xmlns:a16="http://schemas.microsoft.com/office/drawing/2014/main" id="{D88BBE29-14D4-B2B1-3E81-AEAEB7ED128C}"/>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90669" y="1848180"/>
            <a:ext cx="3370741" cy="3520326"/>
          </a:xfrm>
          <a:prstGeom prst="rect">
            <a:avLst/>
          </a:prstGeom>
        </p:spPr>
      </p:pic>
      <p:pic>
        <p:nvPicPr>
          <p:cNvPr id="22" name="Image 21" descr="Une image contenant texte, Police, blanc, conception&#10;&#10;Le contenu généré par l’IA peut être incorrect.">
            <a:extLst>
              <a:ext uri="{FF2B5EF4-FFF2-40B4-BE49-F238E27FC236}">
                <a16:creationId xmlns:a16="http://schemas.microsoft.com/office/drawing/2014/main" id="{4A73523E-C989-4C73-2FE8-F672D16155CA}"/>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330400" y="5557007"/>
            <a:ext cx="2891277" cy="1325786"/>
          </a:xfrm>
          <a:prstGeom prst="rect">
            <a:avLst/>
          </a:prstGeom>
        </p:spPr>
      </p:pic>
    </p:spTree>
    <p:extLst>
      <p:ext uri="{BB962C8B-B14F-4D97-AF65-F5344CB8AC3E}">
        <p14:creationId xmlns:p14="http://schemas.microsoft.com/office/powerpoint/2010/main" val="1413912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C1930-831A-CD8C-91C0-752E81699F4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2843768-3843-286E-7A31-CA42E57E2E2B}"/>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F9561F33-7D73-F064-D39A-9BADB8E48317}"/>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F0768655-E13B-C6A4-8DF4-350C3BA28FCE}"/>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5461746E-8601-A2AC-AD77-FE307A665C1D}"/>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8212EC7E-3CA6-EC1B-E25C-39D654E188B1}"/>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75BF948A-BBAF-C782-BDAC-B02810E1214C}"/>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7862AAAA-13BE-55F0-D108-9AF320FF644F}"/>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E25AA928-02A8-254F-952C-C32BBDC022E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5B9661DB-EB55-E28D-DB64-3D8A9CF46EC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A7C9EA32-FF90-E305-788E-50A29FB495B4}"/>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98D5F2EA-277F-FF5D-0CC8-F929D3487044}"/>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92DC7040-800A-E0ED-9591-EDAB45CB6B37}"/>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DB5F8FA2-80F3-C938-F4BA-262B2238A97D}"/>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LOIC QUEUDRUE </a:t>
            </a:r>
            <a:r>
              <a:rPr lang="fr-FR" sz="1600" dirty="0">
                <a:solidFill>
                  <a:schemeClr val="bg1"/>
                </a:solidFill>
                <a:latin typeface="Barlow" panose="00000500000000000000" pitchFamily="2" charset="0"/>
                <a:sym typeface="Wingdings" panose="05000000000000000000" pitchFamily="2" charset="2"/>
              </a:rPr>
              <a:t>· loic.queudrue@sncf.fr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711BCAA3-172F-A96F-186A-8829E13170A7}"/>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F011C6D6-BE14-3BB3-A4E4-F6E60A7DFBC6}"/>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0E78FFE6-EB66-4933-DF7C-7F36E98C9C64}"/>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SoRunning by SNCF est une communauté interne dédiée à la marche et au running, ouverte à tous les collaborateurs du Groupe SNCF (~270000 pers.) sans barrière d'âge, de niveau ou de statut. Via un challenge connecté national, des runs collectifs inter-métiers, des sessions techniques et des </a:t>
            </a:r>
            <a:r>
              <a:rPr lang="fr-FR" sz="1600" dirty="0" err="1">
                <a:solidFill>
                  <a:schemeClr val="bg1"/>
                </a:solidFill>
                <a:latin typeface="Barlow Light" panose="00000400000000000000" pitchFamily="2" charset="0"/>
              </a:rPr>
              <a:t>afterworks</a:t>
            </a:r>
            <a:r>
              <a:rPr lang="fr-FR" sz="1600" dirty="0">
                <a:solidFill>
                  <a:schemeClr val="bg1"/>
                </a:solidFill>
                <a:latin typeface="Barlow Light" panose="00000400000000000000" pitchFamily="2" charset="0"/>
              </a:rPr>
              <a:t> collaboratifs, elle fait du sport un levier concret de prévention santé, de gestion du stress et de cohésion entre sites et métiers, au service de la qualité de vie au travail.</a:t>
            </a:r>
          </a:p>
        </p:txBody>
      </p:sp>
      <p:cxnSp>
        <p:nvCxnSpPr>
          <p:cNvPr id="12" name="Connecteur droit 11">
            <a:extLst>
              <a:ext uri="{FF2B5EF4-FFF2-40B4-BE49-F238E27FC236}">
                <a16:creationId xmlns:a16="http://schemas.microsoft.com/office/drawing/2014/main" id="{ECB39012-F73B-4712-43DF-38A6AB08C088}"/>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392EF42D-298F-43B3-ED03-872D429264AA}"/>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9408F910-C5D1-720E-DCC2-F1315B0B9FCE}"/>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F423BE20-F106-981A-870C-8D1F62E6A39A}"/>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1 200 membres, ~100 entités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Challenge : 850 participants, satisfaction 4,7/5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Bien-être et motivation en hausse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Liens renforcés entre métiers et sites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Modèle inclusif, reproductible, peu coûteux</a:t>
            </a:r>
          </a:p>
        </p:txBody>
      </p:sp>
      <p:pic>
        <p:nvPicPr>
          <p:cNvPr id="10" name="Image 9" descr="Une image contenant personne, habits, ciel, plein air&#10;&#10;Le contenu généré par l’IA peut être incorrect.">
            <a:extLst>
              <a:ext uri="{FF2B5EF4-FFF2-40B4-BE49-F238E27FC236}">
                <a16:creationId xmlns:a16="http://schemas.microsoft.com/office/drawing/2014/main" id="{1DEB6D84-2C12-7AD7-3DAF-D99F3A91AD7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0329" y="1858390"/>
            <a:ext cx="3263414" cy="2447560"/>
          </a:xfrm>
          <a:prstGeom prst="rect">
            <a:avLst/>
          </a:prstGeom>
        </p:spPr>
      </p:pic>
      <p:pic>
        <p:nvPicPr>
          <p:cNvPr id="22" name="Image 21" descr="Une image contenant texte, logo, Police, Graphique&#10;&#10;Le contenu généré par l’IA peut être incorrect.">
            <a:extLst>
              <a:ext uri="{FF2B5EF4-FFF2-40B4-BE49-F238E27FC236}">
                <a16:creationId xmlns:a16="http://schemas.microsoft.com/office/drawing/2014/main" id="{7E310899-465C-F6C6-97A6-0847D6889BF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0473" y="4553968"/>
            <a:ext cx="2143125" cy="2143125"/>
          </a:xfrm>
          <a:prstGeom prst="rect">
            <a:avLst/>
          </a:prstGeom>
        </p:spPr>
      </p:pic>
      <p:pic>
        <p:nvPicPr>
          <p:cNvPr id="15" name="Image 14" descr="Une image contenant Police, Graphique, texte, graphisme&#10;&#10;Le contenu généré par l’IA peut être incorrect.">
            <a:extLst>
              <a:ext uri="{FF2B5EF4-FFF2-40B4-BE49-F238E27FC236}">
                <a16:creationId xmlns:a16="http://schemas.microsoft.com/office/drawing/2014/main" id="{2FC1FA7E-6342-6FD3-B7E4-BCC2C2741B4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55345" y="2154269"/>
            <a:ext cx="1441388" cy="1926781"/>
          </a:xfrm>
          <a:prstGeom prst="rect">
            <a:avLst/>
          </a:prstGeom>
        </p:spPr>
      </p:pic>
    </p:spTree>
    <p:extLst>
      <p:ext uri="{BB962C8B-B14F-4D97-AF65-F5344CB8AC3E}">
        <p14:creationId xmlns:p14="http://schemas.microsoft.com/office/powerpoint/2010/main" val="3251212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0DE95-DECC-3C98-D0E8-148C91F624F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049512B-F1B8-7C3C-1BCD-53A6B3767E5D}"/>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4CC6F825-37AF-9576-B5F2-F3C6F8A79916}"/>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8945515D-2436-C2D4-C82F-2532D911E66A}"/>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1C51CF0C-3231-0A4F-805E-488B296ADCB8}"/>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30E4814F-0F0D-3BA2-1C0A-05B2D7CF7BE0}"/>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453BD151-BE03-0096-FC52-7D8C6714C077}"/>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E698EA4E-4FBE-F4B1-CBD6-040306FE110F}"/>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D2281704-A36E-8283-3828-019A1DA7119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1C522D91-6858-34AE-8A3E-3D25A253DE0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E85024AD-FC28-2EEE-D628-3F289DF9E6E9}"/>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INTÉGRATION DU SPORT EN ENTREPRISE </a:t>
            </a: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BA107EDF-1694-DEE1-B21C-5A78D5782B8A}"/>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C4C9DD7D-1ED3-BC43-2869-35BEB1C02030}"/>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CB03D3C9-3DB0-AA4F-AA1D-293DDE32004F}"/>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JULIETTE CHEVEAU </a:t>
            </a:r>
            <a:r>
              <a:rPr lang="fr-FR" sz="1600" dirty="0">
                <a:solidFill>
                  <a:schemeClr val="bg1"/>
                </a:solidFill>
                <a:latin typeface="Barlow" panose="00000500000000000000" pitchFamily="2" charset="0"/>
                <a:sym typeface="Wingdings" panose="05000000000000000000" pitchFamily="2" charset="2"/>
              </a:rPr>
              <a:t>· juliette@teamcare44.com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0A4B425C-5B8F-9B1B-0564-0F38FCF438B5}"/>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4BDE10EA-66AD-CF49-435E-744676DEFE05}"/>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7AD08926-F9D7-3EDE-691D-CD2C85C11DDB}"/>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Team Care est une entreprise de 8 collaborateurs (Vertou) spécialisée dans l'intégration du sport et du bien-être en entreprise en Loire-Atlantique. Son offre couvre les séances collectives en entreprise (Pilates, yoga, cross-training, running), le coaching sportif de cadres et dirigeants, les formations gestes et postures, et l'organisation de semaines bien-être (SQVCT). Elle accompagne des entreprises de secteurs variés : aéronautique, BTP, promotion immobilière, agroalimentaire.</a:t>
            </a:r>
          </a:p>
        </p:txBody>
      </p:sp>
      <p:cxnSp>
        <p:nvCxnSpPr>
          <p:cNvPr id="12" name="Connecteur droit 11">
            <a:extLst>
              <a:ext uri="{FF2B5EF4-FFF2-40B4-BE49-F238E27FC236}">
                <a16:creationId xmlns:a16="http://schemas.microsoft.com/office/drawing/2014/main" id="{6E7C38B3-B9E6-6861-B230-2D19AFC1D87F}"/>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74BD2A5A-EF41-87E4-FD92-FA3C9BDDAFB6}"/>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FC87D6FB-8773-DFAA-BB70-E0366B785895}"/>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55D8F5C7-46DC-4521-148B-544D31A7283B}"/>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TMS réduits de 30 % en moyenne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Jusqu'à 3 ans sans arrêt de travail</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Meilleure tolérance au stress professionnel</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renforcée chez les clients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Posture et motivation des dirigeants améliorées</a:t>
            </a:r>
          </a:p>
        </p:txBody>
      </p:sp>
      <p:sp>
        <p:nvSpPr>
          <p:cNvPr id="24" name="Rectangle 23">
            <a:extLst>
              <a:ext uri="{FF2B5EF4-FFF2-40B4-BE49-F238E27FC236}">
                <a16:creationId xmlns:a16="http://schemas.microsoft.com/office/drawing/2014/main" id="{ACEE309C-EFE4-877F-37E0-CFA1741FAC94}"/>
              </a:ext>
            </a:extLst>
          </p:cNvPr>
          <p:cNvSpPr/>
          <p:nvPr/>
        </p:nvSpPr>
        <p:spPr>
          <a:xfrm>
            <a:off x="-1" y="5743297"/>
            <a:ext cx="3552085" cy="115564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a:extLst>
              <a:ext uri="{FF2B5EF4-FFF2-40B4-BE49-F238E27FC236}">
                <a16:creationId xmlns:a16="http://schemas.microsoft.com/office/drawing/2014/main" id="{200320E1-FA64-761E-02C9-2AFAEE388DDF}"/>
              </a:ext>
            </a:extLst>
          </p:cNvPr>
          <p:cNvPicPr>
            <a:picLocks noChangeAspect="1"/>
          </p:cNvPicPr>
          <p:nvPr/>
        </p:nvPicPr>
        <p:blipFill>
          <a:blip r:embed="rId5"/>
          <a:stretch>
            <a:fillRect/>
          </a:stretch>
        </p:blipFill>
        <p:spPr>
          <a:xfrm>
            <a:off x="-111105" y="5635322"/>
            <a:ext cx="3759994" cy="1436702"/>
          </a:xfrm>
          <a:prstGeom prst="rect">
            <a:avLst/>
          </a:prstGeom>
        </p:spPr>
      </p:pic>
      <p:pic>
        <p:nvPicPr>
          <p:cNvPr id="26" name="Image 25" descr="Une image contenant sport, Condition physique, personne, chaussures&#10;&#10;Le contenu généré par l’IA peut être incorrect.">
            <a:extLst>
              <a:ext uri="{FF2B5EF4-FFF2-40B4-BE49-F238E27FC236}">
                <a16:creationId xmlns:a16="http://schemas.microsoft.com/office/drawing/2014/main" id="{17B90133-EF0D-A499-ABA1-F1CFA175D52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95692" y="2057585"/>
            <a:ext cx="2946400" cy="2946400"/>
          </a:xfrm>
          <a:prstGeom prst="rect">
            <a:avLst/>
          </a:prstGeom>
        </p:spPr>
      </p:pic>
    </p:spTree>
    <p:extLst>
      <p:ext uri="{BB962C8B-B14F-4D97-AF65-F5344CB8AC3E}">
        <p14:creationId xmlns:p14="http://schemas.microsoft.com/office/powerpoint/2010/main" val="195410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09EF9-68B5-C45F-F799-D6F63952513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4946B6D-BB3A-0B65-237A-FF1CF9423F95}"/>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34706F8D-5F45-C7C2-D608-618BD114D19D}"/>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2B48CA0C-B0C8-A7FD-C967-DAF3549EDC98}"/>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0DDB035-BF1C-0130-B98A-52F183915474}"/>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FF89853F-7655-716D-DC24-81F1129D6015}"/>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50B425E2-8C5F-CD07-3B55-9424C549C732}"/>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FEFE620D-8D38-44CF-7B3F-6E523905639A}"/>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0B34F83F-A56D-5225-0CEF-100FE9D1B6D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F3C62291-F8FF-70FB-CEDD-4D291534039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0CF5D349-156F-03DE-EF53-F6FA6EC55AD2}"/>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INNOVATION ET TRANSFORMATION PAR LE SPORT</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7F16EB91-BCBD-52DB-E184-F57B19B6648C}"/>
              </a:ext>
            </a:extLst>
          </p:cNvPr>
          <p:cNvPicPr>
            <a:picLocks noChangeAspect="1"/>
          </p:cNvPicPr>
          <p:nvPr/>
        </p:nvPicPr>
        <p:blipFill>
          <a:blip r:embed="rId3" cstate="print">
            <a:clrChange>
              <a:clrFrom>
                <a:srgbClr val="2A2977"/>
              </a:clrFrom>
              <a:clrTo>
                <a:srgbClr val="2A2977">
                  <a:alpha val="0"/>
                </a:srgbClr>
              </a:clrTo>
            </a:clrChange>
            <a:extLst>
              <a:ext uri="{28A0092B-C50C-407E-A947-70E740481C1C}">
                <a14:useLocalDpi xmlns:a14="http://schemas.microsoft.com/office/drawing/2010/main"/>
              </a:ext>
            </a:extLst>
          </a:blip>
          <a:srcRect/>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441D6633-64D8-2AB1-B248-CC3AE0A71B53}"/>
              </a:ext>
            </a:extLst>
          </p:cNvPr>
          <p:cNvPicPr>
            <a:picLocks noChangeAspect="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9E5C0953-26D2-06F6-4D3A-A422BE0D99FC}"/>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HERVE LEFORT </a:t>
            </a:r>
            <a:r>
              <a:rPr lang="fr-FR" sz="1600" dirty="0">
                <a:solidFill>
                  <a:schemeClr val="bg1"/>
                </a:solidFill>
                <a:latin typeface="Barlow" panose="00000500000000000000" pitchFamily="2" charset="0"/>
                <a:sym typeface="Wingdings" panose="05000000000000000000" pitchFamily="2" charset="2"/>
              </a:rPr>
              <a:t>· tonus-bureau@systeme-u.fr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F068ADC6-EE5C-8483-B4A5-565CF89D4B89}"/>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95DE467F-2A28-3877-6911-5114F12DD38D}"/>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5909DCA2-3770-FD99-0E55-DD756A614A4B}"/>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La Coopérative U a créé TONUS, une association sportive pour les 3 000 collaborateurs de son Campus de Carquefou, regroupant trois entités (U Log, U Tech, Coopérative U). Face à des métiers sédentaires et un site décentré, TONUS propose 20 disciplines, une salle de sport interne de 10 machines en accès libre, 7 séances hebdomadaires de fitness encadrées par des coachs professionnels, des tournois inter-entités et des challenges inter-entreprises. L'association est animée par 40 bénévoles.</a:t>
            </a:r>
          </a:p>
        </p:txBody>
      </p:sp>
      <p:cxnSp>
        <p:nvCxnSpPr>
          <p:cNvPr id="12" name="Connecteur droit 11">
            <a:extLst>
              <a:ext uri="{FF2B5EF4-FFF2-40B4-BE49-F238E27FC236}">
                <a16:creationId xmlns:a16="http://schemas.microsoft.com/office/drawing/2014/main" id="{5E4CCE72-D2AD-507C-63B1-81D7BC9ACB6C}"/>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6970587D-1AB5-0822-D4FE-95574A410DAC}"/>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BF05185B-F1CF-F70A-FBFF-837A6AA812DD}"/>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0" name="ZoneTexte 19">
            <a:extLst>
              <a:ext uri="{FF2B5EF4-FFF2-40B4-BE49-F238E27FC236}">
                <a16:creationId xmlns:a16="http://schemas.microsoft.com/office/drawing/2014/main" id="{3292B2C7-4ABA-255D-D884-C487EB52B646}"/>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440 adhérents actifs, parité 55/45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250 séances de fitness par an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120 inscrits fitness, 20 disciplines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4 tournois, 112 participants (2024-2025)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Sponsoring Marathon-Relais de Nantes</a:t>
            </a:r>
          </a:p>
        </p:txBody>
      </p:sp>
      <p:pic>
        <p:nvPicPr>
          <p:cNvPr id="10" name="Image 9" descr="Une image contenant personne, habits, chaussures, personnes&#10;&#10;Le contenu généré par l’IA peut être incorrect.">
            <a:extLst>
              <a:ext uri="{FF2B5EF4-FFF2-40B4-BE49-F238E27FC236}">
                <a16:creationId xmlns:a16="http://schemas.microsoft.com/office/drawing/2014/main" id="{B743880E-CE14-B32A-1BDA-D0689E91C09B}"/>
              </a:ext>
            </a:extLst>
          </p:cNvPr>
          <p:cNvPicPr>
            <a:picLocks noChangeAspect="1"/>
          </p:cNvPicPr>
          <p:nvPr/>
        </p:nvPicPr>
        <p:blipFill>
          <a:blip r:embed="rId5"/>
          <a:stretch>
            <a:fillRect/>
          </a:stretch>
        </p:blipFill>
        <p:spPr>
          <a:xfrm>
            <a:off x="152400" y="1851984"/>
            <a:ext cx="3286030" cy="2967661"/>
          </a:xfrm>
          <a:prstGeom prst="rect">
            <a:avLst/>
          </a:prstGeom>
        </p:spPr>
      </p:pic>
      <p:pic>
        <p:nvPicPr>
          <p:cNvPr id="22" name="Image 21" descr="Une image contenant texte, Police, logo, Graphique&#10;&#10;Le contenu généré par l’IA peut être incorrect.">
            <a:extLst>
              <a:ext uri="{FF2B5EF4-FFF2-40B4-BE49-F238E27FC236}">
                <a16:creationId xmlns:a16="http://schemas.microsoft.com/office/drawing/2014/main" id="{89A7AC58-C0EB-BF3F-D166-22408F19BA33}"/>
              </a:ext>
            </a:extLst>
          </p:cNvPr>
          <p:cNvPicPr>
            <a:picLocks noChangeAspect="1"/>
          </p:cNvPicPr>
          <p:nvPr/>
        </p:nvPicPr>
        <p:blipFill>
          <a:blip r:embed="rId6"/>
          <a:stretch>
            <a:fillRect/>
          </a:stretch>
        </p:blipFill>
        <p:spPr>
          <a:xfrm>
            <a:off x="114300" y="5643043"/>
            <a:ext cx="3359263" cy="1155644"/>
          </a:xfrm>
          <a:prstGeom prst="rect">
            <a:avLst/>
          </a:prstGeom>
        </p:spPr>
      </p:pic>
    </p:spTree>
    <p:extLst>
      <p:ext uri="{BB962C8B-B14F-4D97-AF65-F5344CB8AC3E}">
        <p14:creationId xmlns:p14="http://schemas.microsoft.com/office/powerpoint/2010/main" val="286133977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350</TotalTime>
  <Words>1980</Words>
  <Application>Microsoft Office PowerPoint</Application>
  <PresentationFormat>Personnalisé</PresentationFormat>
  <Paragraphs>167</Paragraphs>
  <Slides>14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Aptos</vt:lpstr>
      <vt:lpstr>Aptos Display</vt:lpstr>
      <vt:lpstr>Arial</vt:lpstr>
      <vt:lpstr>Barlow</vt:lpstr>
      <vt:lpstr>Barlow ExtraBold</vt:lpstr>
      <vt:lpstr>Barlow Light</vt:lpstr>
      <vt:lpstr>Barlow Medium</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SNCF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RIBOURG Mathieu (SNCF / DGA NUMERIQUE / e.SNCF Sol.574 TERRITOIRE)</dc:creator>
  <cp:lastModifiedBy>David ROUÉ</cp:lastModifiedBy>
  <cp:revision>6</cp:revision>
  <dcterms:created xsi:type="dcterms:W3CDTF">2026-02-19T19:46:22Z</dcterms:created>
  <dcterms:modified xsi:type="dcterms:W3CDTF">2026-03-13T13:55:48Z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d3f7c8-5c4b-4ab6-9486-a0a9eb08efa7_Enabled">
    <vt:lpwstr>true</vt:lpwstr>
  </property>
  <property fmtid="{D5CDD505-2E9C-101B-9397-08002B2CF9AE}" pid="3" name="MSIP_Label_c8d3f7c8-5c4b-4ab6-9486-a0a9eb08efa7_SetDate">
    <vt:lpwstr>2026-02-19T20:19:45Z</vt:lpwstr>
  </property>
  <property fmtid="{D5CDD505-2E9C-101B-9397-08002B2CF9AE}" pid="4" name="MSIP_Label_c8d3f7c8-5c4b-4ab6-9486-a0a9eb08efa7_Method">
    <vt:lpwstr>Standard</vt:lpwstr>
  </property>
  <property fmtid="{D5CDD505-2E9C-101B-9397-08002B2CF9AE}" pid="5" name="MSIP_Label_c8d3f7c8-5c4b-4ab6-9486-a0a9eb08efa7_Name">
    <vt:lpwstr>Interne - Groupe</vt:lpwstr>
  </property>
  <property fmtid="{D5CDD505-2E9C-101B-9397-08002B2CF9AE}" pid="6" name="MSIP_Label_c8d3f7c8-5c4b-4ab6-9486-a0a9eb08efa7_SiteId">
    <vt:lpwstr>4a7c8238-5799-4b16-9fc6-9ad8fce5a7d9</vt:lpwstr>
  </property>
  <property fmtid="{D5CDD505-2E9C-101B-9397-08002B2CF9AE}" pid="7" name="MSIP_Label_c8d3f7c8-5c4b-4ab6-9486-a0a9eb08efa7_ActionId">
    <vt:lpwstr>c8ecce46-f92c-438f-8efe-baddf392c04e</vt:lpwstr>
  </property>
  <property fmtid="{D5CDD505-2E9C-101B-9397-08002B2CF9AE}" pid="8" name="MSIP_Label_c8d3f7c8-5c4b-4ab6-9486-a0a9eb08efa7_ContentBits">
    <vt:lpwstr>2</vt:lpwstr>
  </property>
  <property fmtid="{D5CDD505-2E9C-101B-9397-08002B2CF9AE}" pid="9" name="MSIP_Label_c8d3f7c8-5c4b-4ab6-9486-a0a9eb08efa7_Tag">
    <vt:lpwstr>10, 3, 0, 1</vt:lpwstr>
  </property>
  <property fmtid="{D5CDD505-2E9C-101B-9397-08002B2CF9AE}" pid="10" name="ClassificationContentMarkingFooterLocations">
    <vt:lpwstr>Thème Office:8</vt:lpwstr>
  </property>
  <property fmtid="{D5CDD505-2E9C-101B-9397-08002B2CF9AE}" pid="11" name="ClassificationContentMarkingFooterText">
    <vt:lpwstr>Interne</vt:lpwstr>
  </property>
</Properties>
</file>